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5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94660"/>
  </p:normalViewPr>
  <p:slideViewPr>
    <p:cSldViewPr snapToGrid="0">
      <p:cViewPr varScale="1">
        <p:scale>
          <a:sx n="94" d="100"/>
          <a:sy n="94" d="100"/>
        </p:scale>
        <p:origin x="1239" y="27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7BCBCA-6919-0310-B33C-163B5E4BCEA3}"/>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CH"/>
          </a:p>
        </p:txBody>
      </p:sp>
      <p:sp>
        <p:nvSpPr>
          <p:cNvPr id="3" name="Untertitel 2">
            <a:extLst>
              <a:ext uri="{FF2B5EF4-FFF2-40B4-BE49-F238E27FC236}">
                <a16:creationId xmlns:a16="http://schemas.microsoft.com/office/drawing/2014/main" id="{E6A9E426-FFE8-9741-8C5B-8AFF5A86DD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CH"/>
          </a:p>
        </p:txBody>
      </p:sp>
      <p:sp>
        <p:nvSpPr>
          <p:cNvPr id="4" name="Datumsplatzhalter 3">
            <a:extLst>
              <a:ext uri="{FF2B5EF4-FFF2-40B4-BE49-F238E27FC236}">
                <a16:creationId xmlns:a16="http://schemas.microsoft.com/office/drawing/2014/main" id="{95683338-9876-66A0-B685-BA56DB4AB153}"/>
              </a:ext>
            </a:extLst>
          </p:cNvPr>
          <p:cNvSpPr>
            <a:spLocks noGrp="1"/>
          </p:cNvSpPr>
          <p:nvPr>
            <p:ph type="dt" sz="half" idx="10"/>
          </p:nvPr>
        </p:nvSpPr>
        <p:spPr/>
        <p:txBody>
          <a:bodyPr/>
          <a:lstStyle/>
          <a:p>
            <a:fld id="{2BF81AA2-99D0-45A9-8ED4-3509BA32213E}" type="datetimeFigureOut">
              <a:rPr lang="de-CH" smtClean="0"/>
              <a:t>27.02.2026</a:t>
            </a:fld>
            <a:endParaRPr lang="de-CH"/>
          </a:p>
        </p:txBody>
      </p:sp>
      <p:sp>
        <p:nvSpPr>
          <p:cNvPr id="5" name="Fußzeilenplatzhalter 4">
            <a:extLst>
              <a:ext uri="{FF2B5EF4-FFF2-40B4-BE49-F238E27FC236}">
                <a16:creationId xmlns:a16="http://schemas.microsoft.com/office/drawing/2014/main" id="{62C7A92F-9223-ECC5-F667-AAC6437EB3F3}"/>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EAFFC2A7-CD72-B764-247B-23B026741F6E}"/>
              </a:ext>
            </a:extLst>
          </p:cNvPr>
          <p:cNvSpPr>
            <a:spLocks noGrp="1"/>
          </p:cNvSpPr>
          <p:nvPr>
            <p:ph type="sldNum" sz="quarter" idx="12"/>
          </p:nvPr>
        </p:nvSpPr>
        <p:spPr/>
        <p:txBody>
          <a:bodyPr/>
          <a:lstStyle/>
          <a:p>
            <a:fld id="{22FA228A-7A8E-47FC-BF41-A2888F2FC6CE}" type="slidenum">
              <a:rPr lang="de-CH" smtClean="0"/>
              <a:t>‹Nr.›</a:t>
            </a:fld>
            <a:endParaRPr lang="de-CH"/>
          </a:p>
        </p:txBody>
      </p:sp>
    </p:spTree>
    <p:extLst>
      <p:ext uri="{BB962C8B-B14F-4D97-AF65-F5344CB8AC3E}">
        <p14:creationId xmlns:p14="http://schemas.microsoft.com/office/powerpoint/2010/main" val="3489189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3FC9A3-DA65-54CC-AE31-E26E7C1435E2}"/>
              </a:ext>
            </a:extLst>
          </p:cNvPr>
          <p:cNvSpPr>
            <a:spLocks noGrp="1"/>
          </p:cNvSpPr>
          <p:nvPr>
            <p:ph type="title"/>
          </p:nvPr>
        </p:nvSpPr>
        <p:spPr/>
        <p:txBody>
          <a:bodyPr/>
          <a:lstStyle/>
          <a:p>
            <a:r>
              <a:rPr lang="de-DE"/>
              <a:t>Mastertitelformat bearbeiten</a:t>
            </a:r>
            <a:endParaRPr lang="de-CH"/>
          </a:p>
        </p:txBody>
      </p:sp>
      <p:sp>
        <p:nvSpPr>
          <p:cNvPr id="3" name="Vertikaler Textplatzhalter 2">
            <a:extLst>
              <a:ext uri="{FF2B5EF4-FFF2-40B4-BE49-F238E27FC236}">
                <a16:creationId xmlns:a16="http://schemas.microsoft.com/office/drawing/2014/main" id="{4D76874D-06C2-0790-0834-1AB4053BE7CF}"/>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5B7795EE-5E47-33DC-C4BD-D68387B9B920}"/>
              </a:ext>
            </a:extLst>
          </p:cNvPr>
          <p:cNvSpPr>
            <a:spLocks noGrp="1"/>
          </p:cNvSpPr>
          <p:nvPr>
            <p:ph type="dt" sz="half" idx="10"/>
          </p:nvPr>
        </p:nvSpPr>
        <p:spPr/>
        <p:txBody>
          <a:bodyPr/>
          <a:lstStyle/>
          <a:p>
            <a:fld id="{2BF81AA2-99D0-45A9-8ED4-3509BA32213E}" type="datetimeFigureOut">
              <a:rPr lang="de-CH" smtClean="0"/>
              <a:t>27.02.2026</a:t>
            </a:fld>
            <a:endParaRPr lang="de-CH"/>
          </a:p>
        </p:txBody>
      </p:sp>
      <p:sp>
        <p:nvSpPr>
          <p:cNvPr id="5" name="Fußzeilenplatzhalter 4">
            <a:extLst>
              <a:ext uri="{FF2B5EF4-FFF2-40B4-BE49-F238E27FC236}">
                <a16:creationId xmlns:a16="http://schemas.microsoft.com/office/drawing/2014/main" id="{1DC6FFF2-D56D-0A96-6237-D1FB117A22FB}"/>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9D9EAFBF-59CA-F948-B844-9EC2F92AE74E}"/>
              </a:ext>
            </a:extLst>
          </p:cNvPr>
          <p:cNvSpPr>
            <a:spLocks noGrp="1"/>
          </p:cNvSpPr>
          <p:nvPr>
            <p:ph type="sldNum" sz="quarter" idx="12"/>
          </p:nvPr>
        </p:nvSpPr>
        <p:spPr/>
        <p:txBody>
          <a:bodyPr/>
          <a:lstStyle/>
          <a:p>
            <a:fld id="{22FA228A-7A8E-47FC-BF41-A2888F2FC6CE}" type="slidenum">
              <a:rPr lang="de-CH" smtClean="0"/>
              <a:t>‹Nr.›</a:t>
            </a:fld>
            <a:endParaRPr lang="de-CH"/>
          </a:p>
        </p:txBody>
      </p:sp>
    </p:spTree>
    <p:extLst>
      <p:ext uri="{BB962C8B-B14F-4D97-AF65-F5344CB8AC3E}">
        <p14:creationId xmlns:p14="http://schemas.microsoft.com/office/powerpoint/2010/main" val="4088901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461B9C0E-58E8-7705-971F-0185EB003371}"/>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CH"/>
          </a:p>
        </p:txBody>
      </p:sp>
      <p:sp>
        <p:nvSpPr>
          <p:cNvPr id="3" name="Vertikaler Textplatzhalter 2">
            <a:extLst>
              <a:ext uri="{FF2B5EF4-FFF2-40B4-BE49-F238E27FC236}">
                <a16:creationId xmlns:a16="http://schemas.microsoft.com/office/drawing/2014/main" id="{2F7D12E3-152C-4936-9E4F-67B47244550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97908537-B558-CC15-E93A-1D90FF831A52}"/>
              </a:ext>
            </a:extLst>
          </p:cNvPr>
          <p:cNvSpPr>
            <a:spLocks noGrp="1"/>
          </p:cNvSpPr>
          <p:nvPr>
            <p:ph type="dt" sz="half" idx="10"/>
          </p:nvPr>
        </p:nvSpPr>
        <p:spPr/>
        <p:txBody>
          <a:bodyPr/>
          <a:lstStyle/>
          <a:p>
            <a:fld id="{2BF81AA2-99D0-45A9-8ED4-3509BA32213E}" type="datetimeFigureOut">
              <a:rPr lang="de-CH" smtClean="0"/>
              <a:t>27.02.2026</a:t>
            </a:fld>
            <a:endParaRPr lang="de-CH"/>
          </a:p>
        </p:txBody>
      </p:sp>
      <p:sp>
        <p:nvSpPr>
          <p:cNvPr id="5" name="Fußzeilenplatzhalter 4">
            <a:extLst>
              <a:ext uri="{FF2B5EF4-FFF2-40B4-BE49-F238E27FC236}">
                <a16:creationId xmlns:a16="http://schemas.microsoft.com/office/drawing/2014/main" id="{54A6CC59-9B78-C4A7-B8D8-BF1C8B4F05E5}"/>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6BC7DEF0-A477-613B-8714-DFA6627983E5}"/>
              </a:ext>
            </a:extLst>
          </p:cNvPr>
          <p:cNvSpPr>
            <a:spLocks noGrp="1"/>
          </p:cNvSpPr>
          <p:nvPr>
            <p:ph type="sldNum" sz="quarter" idx="12"/>
          </p:nvPr>
        </p:nvSpPr>
        <p:spPr/>
        <p:txBody>
          <a:bodyPr/>
          <a:lstStyle/>
          <a:p>
            <a:fld id="{22FA228A-7A8E-47FC-BF41-A2888F2FC6CE}" type="slidenum">
              <a:rPr lang="de-CH" smtClean="0"/>
              <a:t>‹Nr.›</a:t>
            </a:fld>
            <a:endParaRPr lang="de-CH"/>
          </a:p>
        </p:txBody>
      </p:sp>
    </p:spTree>
    <p:extLst>
      <p:ext uri="{BB962C8B-B14F-4D97-AF65-F5344CB8AC3E}">
        <p14:creationId xmlns:p14="http://schemas.microsoft.com/office/powerpoint/2010/main" val="3199104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0723C0-807B-84A9-98B1-CA757E347B2F}"/>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12BD1019-E3B1-3D1B-848C-3B01367643BC}"/>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4352015D-4902-6D1D-8640-54EAB0CF50C8}"/>
              </a:ext>
            </a:extLst>
          </p:cNvPr>
          <p:cNvSpPr>
            <a:spLocks noGrp="1"/>
          </p:cNvSpPr>
          <p:nvPr>
            <p:ph type="dt" sz="half" idx="10"/>
          </p:nvPr>
        </p:nvSpPr>
        <p:spPr/>
        <p:txBody>
          <a:bodyPr/>
          <a:lstStyle/>
          <a:p>
            <a:fld id="{2BF81AA2-99D0-45A9-8ED4-3509BA32213E}" type="datetimeFigureOut">
              <a:rPr lang="de-CH" smtClean="0"/>
              <a:t>27.02.2026</a:t>
            </a:fld>
            <a:endParaRPr lang="de-CH"/>
          </a:p>
        </p:txBody>
      </p:sp>
      <p:sp>
        <p:nvSpPr>
          <p:cNvPr id="5" name="Fußzeilenplatzhalter 4">
            <a:extLst>
              <a:ext uri="{FF2B5EF4-FFF2-40B4-BE49-F238E27FC236}">
                <a16:creationId xmlns:a16="http://schemas.microsoft.com/office/drawing/2014/main" id="{17C6CACC-CC0B-2839-303B-0508C350AFEA}"/>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F0EE3470-D75F-B58D-955A-CFAA4EF0F9F1}"/>
              </a:ext>
            </a:extLst>
          </p:cNvPr>
          <p:cNvSpPr>
            <a:spLocks noGrp="1"/>
          </p:cNvSpPr>
          <p:nvPr>
            <p:ph type="sldNum" sz="quarter" idx="12"/>
          </p:nvPr>
        </p:nvSpPr>
        <p:spPr/>
        <p:txBody>
          <a:bodyPr/>
          <a:lstStyle/>
          <a:p>
            <a:fld id="{22FA228A-7A8E-47FC-BF41-A2888F2FC6CE}" type="slidenum">
              <a:rPr lang="de-CH" smtClean="0"/>
              <a:t>‹Nr.›</a:t>
            </a:fld>
            <a:endParaRPr lang="de-CH"/>
          </a:p>
        </p:txBody>
      </p:sp>
    </p:spTree>
    <p:extLst>
      <p:ext uri="{BB962C8B-B14F-4D97-AF65-F5344CB8AC3E}">
        <p14:creationId xmlns:p14="http://schemas.microsoft.com/office/powerpoint/2010/main" val="4250908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217D15-393A-79FE-01D8-DF7E6688AF43}"/>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CH"/>
          </a:p>
        </p:txBody>
      </p:sp>
      <p:sp>
        <p:nvSpPr>
          <p:cNvPr id="3" name="Textplatzhalter 2">
            <a:extLst>
              <a:ext uri="{FF2B5EF4-FFF2-40B4-BE49-F238E27FC236}">
                <a16:creationId xmlns:a16="http://schemas.microsoft.com/office/drawing/2014/main" id="{E0A8C9E6-C1F4-0BFF-6FEC-3ADF6351FEF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90CF2EDE-4757-304A-F5F5-8DEFC9820B08}"/>
              </a:ext>
            </a:extLst>
          </p:cNvPr>
          <p:cNvSpPr>
            <a:spLocks noGrp="1"/>
          </p:cNvSpPr>
          <p:nvPr>
            <p:ph type="dt" sz="half" idx="10"/>
          </p:nvPr>
        </p:nvSpPr>
        <p:spPr/>
        <p:txBody>
          <a:bodyPr/>
          <a:lstStyle/>
          <a:p>
            <a:fld id="{2BF81AA2-99D0-45A9-8ED4-3509BA32213E}" type="datetimeFigureOut">
              <a:rPr lang="de-CH" smtClean="0"/>
              <a:t>27.02.2026</a:t>
            </a:fld>
            <a:endParaRPr lang="de-CH"/>
          </a:p>
        </p:txBody>
      </p:sp>
      <p:sp>
        <p:nvSpPr>
          <p:cNvPr id="5" name="Fußzeilenplatzhalter 4">
            <a:extLst>
              <a:ext uri="{FF2B5EF4-FFF2-40B4-BE49-F238E27FC236}">
                <a16:creationId xmlns:a16="http://schemas.microsoft.com/office/drawing/2014/main" id="{6243079A-14AE-F652-A654-003602C763C1}"/>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94607168-B4BE-A32C-0A0D-78F8B5993848}"/>
              </a:ext>
            </a:extLst>
          </p:cNvPr>
          <p:cNvSpPr>
            <a:spLocks noGrp="1"/>
          </p:cNvSpPr>
          <p:nvPr>
            <p:ph type="sldNum" sz="quarter" idx="12"/>
          </p:nvPr>
        </p:nvSpPr>
        <p:spPr/>
        <p:txBody>
          <a:bodyPr/>
          <a:lstStyle/>
          <a:p>
            <a:fld id="{22FA228A-7A8E-47FC-BF41-A2888F2FC6CE}" type="slidenum">
              <a:rPr lang="de-CH" smtClean="0"/>
              <a:t>‹Nr.›</a:t>
            </a:fld>
            <a:endParaRPr lang="de-CH"/>
          </a:p>
        </p:txBody>
      </p:sp>
    </p:spTree>
    <p:extLst>
      <p:ext uri="{BB962C8B-B14F-4D97-AF65-F5344CB8AC3E}">
        <p14:creationId xmlns:p14="http://schemas.microsoft.com/office/powerpoint/2010/main" val="3503774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1B0EC5-68F2-BA4D-BFEA-BFAC718800F5}"/>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4A9CD39D-E4AC-71DD-FC2D-17691C0AD820}"/>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Inhaltsplatzhalter 3">
            <a:extLst>
              <a:ext uri="{FF2B5EF4-FFF2-40B4-BE49-F238E27FC236}">
                <a16:creationId xmlns:a16="http://schemas.microsoft.com/office/drawing/2014/main" id="{9F4F3D07-F7CD-6126-D0A2-0BF422DC9AF0}"/>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Datumsplatzhalter 4">
            <a:extLst>
              <a:ext uri="{FF2B5EF4-FFF2-40B4-BE49-F238E27FC236}">
                <a16:creationId xmlns:a16="http://schemas.microsoft.com/office/drawing/2014/main" id="{3BAC6793-CC8F-0480-7915-C02CDDCC608D}"/>
              </a:ext>
            </a:extLst>
          </p:cNvPr>
          <p:cNvSpPr>
            <a:spLocks noGrp="1"/>
          </p:cNvSpPr>
          <p:nvPr>
            <p:ph type="dt" sz="half" idx="10"/>
          </p:nvPr>
        </p:nvSpPr>
        <p:spPr/>
        <p:txBody>
          <a:bodyPr/>
          <a:lstStyle/>
          <a:p>
            <a:fld id="{2BF81AA2-99D0-45A9-8ED4-3509BA32213E}" type="datetimeFigureOut">
              <a:rPr lang="de-CH" smtClean="0"/>
              <a:t>27.02.2026</a:t>
            </a:fld>
            <a:endParaRPr lang="de-CH"/>
          </a:p>
        </p:txBody>
      </p:sp>
      <p:sp>
        <p:nvSpPr>
          <p:cNvPr id="6" name="Fußzeilenplatzhalter 5">
            <a:extLst>
              <a:ext uri="{FF2B5EF4-FFF2-40B4-BE49-F238E27FC236}">
                <a16:creationId xmlns:a16="http://schemas.microsoft.com/office/drawing/2014/main" id="{C5FD3631-6FAD-80FE-698C-859CD285382E}"/>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4099C770-B44F-22F8-718E-B1AFCF1AFC2F}"/>
              </a:ext>
            </a:extLst>
          </p:cNvPr>
          <p:cNvSpPr>
            <a:spLocks noGrp="1"/>
          </p:cNvSpPr>
          <p:nvPr>
            <p:ph type="sldNum" sz="quarter" idx="12"/>
          </p:nvPr>
        </p:nvSpPr>
        <p:spPr/>
        <p:txBody>
          <a:bodyPr/>
          <a:lstStyle/>
          <a:p>
            <a:fld id="{22FA228A-7A8E-47FC-BF41-A2888F2FC6CE}" type="slidenum">
              <a:rPr lang="de-CH" smtClean="0"/>
              <a:t>‹Nr.›</a:t>
            </a:fld>
            <a:endParaRPr lang="de-CH"/>
          </a:p>
        </p:txBody>
      </p:sp>
    </p:spTree>
    <p:extLst>
      <p:ext uri="{BB962C8B-B14F-4D97-AF65-F5344CB8AC3E}">
        <p14:creationId xmlns:p14="http://schemas.microsoft.com/office/powerpoint/2010/main" val="3307460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6903AE-C14A-22BF-0B95-513CD1619141}"/>
              </a:ext>
            </a:extLst>
          </p:cNvPr>
          <p:cNvSpPr>
            <a:spLocks noGrp="1"/>
          </p:cNvSpPr>
          <p:nvPr>
            <p:ph type="title"/>
          </p:nvPr>
        </p:nvSpPr>
        <p:spPr>
          <a:xfrm>
            <a:off x="839788" y="365125"/>
            <a:ext cx="10515600" cy="1325563"/>
          </a:xfrm>
        </p:spPr>
        <p:txBody>
          <a:bodyPr/>
          <a:lstStyle/>
          <a:p>
            <a:r>
              <a:rPr lang="de-DE"/>
              <a:t>Mastertitelformat bearbeiten</a:t>
            </a:r>
            <a:endParaRPr lang="de-CH"/>
          </a:p>
        </p:txBody>
      </p:sp>
      <p:sp>
        <p:nvSpPr>
          <p:cNvPr id="3" name="Textplatzhalter 2">
            <a:extLst>
              <a:ext uri="{FF2B5EF4-FFF2-40B4-BE49-F238E27FC236}">
                <a16:creationId xmlns:a16="http://schemas.microsoft.com/office/drawing/2014/main" id="{4EFB866B-1EA8-E300-65D7-816FBEDC00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4C05A300-0E01-5E69-D69B-1B959E12D0BB}"/>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Textplatzhalter 4">
            <a:extLst>
              <a:ext uri="{FF2B5EF4-FFF2-40B4-BE49-F238E27FC236}">
                <a16:creationId xmlns:a16="http://schemas.microsoft.com/office/drawing/2014/main" id="{84FBA7BD-009E-B349-01E4-A195B8D883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2AA7CBD6-AE5A-64B5-1873-0FA322329926}"/>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umsplatzhalter 6">
            <a:extLst>
              <a:ext uri="{FF2B5EF4-FFF2-40B4-BE49-F238E27FC236}">
                <a16:creationId xmlns:a16="http://schemas.microsoft.com/office/drawing/2014/main" id="{5E5F28EC-505A-5896-6859-8047D2FB935F}"/>
              </a:ext>
            </a:extLst>
          </p:cNvPr>
          <p:cNvSpPr>
            <a:spLocks noGrp="1"/>
          </p:cNvSpPr>
          <p:nvPr>
            <p:ph type="dt" sz="half" idx="10"/>
          </p:nvPr>
        </p:nvSpPr>
        <p:spPr/>
        <p:txBody>
          <a:bodyPr/>
          <a:lstStyle/>
          <a:p>
            <a:fld id="{2BF81AA2-99D0-45A9-8ED4-3509BA32213E}" type="datetimeFigureOut">
              <a:rPr lang="de-CH" smtClean="0"/>
              <a:t>27.02.2026</a:t>
            </a:fld>
            <a:endParaRPr lang="de-CH"/>
          </a:p>
        </p:txBody>
      </p:sp>
      <p:sp>
        <p:nvSpPr>
          <p:cNvPr id="8" name="Fußzeilenplatzhalter 7">
            <a:extLst>
              <a:ext uri="{FF2B5EF4-FFF2-40B4-BE49-F238E27FC236}">
                <a16:creationId xmlns:a16="http://schemas.microsoft.com/office/drawing/2014/main" id="{F2ED8760-2CC6-AB87-9B9E-852B19D51043}"/>
              </a:ext>
            </a:extLst>
          </p:cNvPr>
          <p:cNvSpPr>
            <a:spLocks noGrp="1"/>
          </p:cNvSpPr>
          <p:nvPr>
            <p:ph type="ftr" sz="quarter" idx="11"/>
          </p:nvPr>
        </p:nvSpPr>
        <p:spPr/>
        <p:txBody>
          <a:bodyPr/>
          <a:lstStyle/>
          <a:p>
            <a:endParaRPr lang="de-CH"/>
          </a:p>
        </p:txBody>
      </p:sp>
      <p:sp>
        <p:nvSpPr>
          <p:cNvPr id="9" name="Foliennummernplatzhalter 8">
            <a:extLst>
              <a:ext uri="{FF2B5EF4-FFF2-40B4-BE49-F238E27FC236}">
                <a16:creationId xmlns:a16="http://schemas.microsoft.com/office/drawing/2014/main" id="{4386695C-FEEE-A1D1-E7DB-778F9679BBB0}"/>
              </a:ext>
            </a:extLst>
          </p:cNvPr>
          <p:cNvSpPr>
            <a:spLocks noGrp="1"/>
          </p:cNvSpPr>
          <p:nvPr>
            <p:ph type="sldNum" sz="quarter" idx="12"/>
          </p:nvPr>
        </p:nvSpPr>
        <p:spPr/>
        <p:txBody>
          <a:bodyPr/>
          <a:lstStyle/>
          <a:p>
            <a:fld id="{22FA228A-7A8E-47FC-BF41-A2888F2FC6CE}" type="slidenum">
              <a:rPr lang="de-CH" smtClean="0"/>
              <a:t>‹Nr.›</a:t>
            </a:fld>
            <a:endParaRPr lang="de-CH"/>
          </a:p>
        </p:txBody>
      </p:sp>
    </p:spTree>
    <p:extLst>
      <p:ext uri="{BB962C8B-B14F-4D97-AF65-F5344CB8AC3E}">
        <p14:creationId xmlns:p14="http://schemas.microsoft.com/office/powerpoint/2010/main" val="616604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9B84C-D839-2E03-A506-FF4D87FC168A}"/>
              </a:ext>
            </a:extLst>
          </p:cNvPr>
          <p:cNvSpPr>
            <a:spLocks noGrp="1"/>
          </p:cNvSpPr>
          <p:nvPr>
            <p:ph type="title"/>
          </p:nvPr>
        </p:nvSpPr>
        <p:spPr/>
        <p:txBody>
          <a:bodyPr/>
          <a:lstStyle/>
          <a:p>
            <a:r>
              <a:rPr lang="de-DE"/>
              <a:t>Mastertitelformat bearbeiten</a:t>
            </a:r>
            <a:endParaRPr lang="de-CH"/>
          </a:p>
        </p:txBody>
      </p:sp>
      <p:sp>
        <p:nvSpPr>
          <p:cNvPr id="3" name="Datumsplatzhalter 2">
            <a:extLst>
              <a:ext uri="{FF2B5EF4-FFF2-40B4-BE49-F238E27FC236}">
                <a16:creationId xmlns:a16="http://schemas.microsoft.com/office/drawing/2014/main" id="{FC4B32BC-5F1F-A2F6-FCAE-908F6F97B25E}"/>
              </a:ext>
            </a:extLst>
          </p:cNvPr>
          <p:cNvSpPr>
            <a:spLocks noGrp="1"/>
          </p:cNvSpPr>
          <p:nvPr>
            <p:ph type="dt" sz="half" idx="10"/>
          </p:nvPr>
        </p:nvSpPr>
        <p:spPr/>
        <p:txBody>
          <a:bodyPr/>
          <a:lstStyle/>
          <a:p>
            <a:fld id="{2BF81AA2-99D0-45A9-8ED4-3509BA32213E}" type="datetimeFigureOut">
              <a:rPr lang="de-CH" smtClean="0"/>
              <a:t>27.02.2026</a:t>
            </a:fld>
            <a:endParaRPr lang="de-CH"/>
          </a:p>
        </p:txBody>
      </p:sp>
      <p:sp>
        <p:nvSpPr>
          <p:cNvPr id="4" name="Fußzeilenplatzhalter 3">
            <a:extLst>
              <a:ext uri="{FF2B5EF4-FFF2-40B4-BE49-F238E27FC236}">
                <a16:creationId xmlns:a16="http://schemas.microsoft.com/office/drawing/2014/main" id="{D22583A9-05B7-7C7A-DB7C-F328E788830B}"/>
              </a:ext>
            </a:extLst>
          </p:cNvPr>
          <p:cNvSpPr>
            <a:spLocks noGrp="1"/>
          </p:cNvSpPr>
          <p:nvPr>
            <p:ph type="ftr" sz="quarter" idx="11"/>
          </p:nvPr>
        </p:nvSpPr>
        <p:spPr/>
        <p:txBody>
          <a:bodyPr/>
          <a:lstStyle/>
          <a:p>
            <a:endParaRPr lang="de-CH"/>
          </a:p>
        </p:txBody>
      </p:sp>
      <p:sp>
        <p:nvSpPr>
          <p:cNvPr id="5" name="Foliennummernplatzhalter 4">
            <a:extLst>
              <a:ext uri="{FF2B5EF4-FFF2-40B4-BE49-F238E27FC236}">
                <a16:creationId xmlns:a16="http://schemas.microsoft.com/office/drawing/2014/main" id="{00B05B74-9C8F-D860-F762-F01287DE9491}"/>
              </a:ext>
            </a:extLst>
          </p:cNvPr>
          <p:cNvSpPr>
            <a:spLocks noGrp="1"/>
          </p:cNvSpPr>
          <p:nvPr>
            <p:ph type="sldNum" sz="quarter" idx="12"/>
          </p:nvPr>
        </p:nvSpPr>
        <p:spPr/>
        <p:txBody>
          <a:bodyPr/>
          <a:lstStyle/>
          <a:p>
            <a:fld id="{22FA228A-7A8E-47FC-BF41-A2888F2FC6CE}" type="slidenum">
              <a:rPr lang="de-CH" smtClean="0"/>
              <a:t>‹Nr.›</a:t>
            </a:fld>
            <a:endParaRPr lang="de-CH"/>
          </a:p>
        </p:txBody>
      </p:sp>
    </p:spTree>
    <p:extLst>
      <p:ext uri="{BB962C8B-B14F-4D97-AF65-F5344CB8AC3E}">
        <p14:creationId xmlns:p14="http://schemas.microsoft.com/office/powerpoint/2010/main" val="3273953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2318D19-3504-671D-3807-46A85D97D64A}"/>
              </a:ext>
            </a:extLst>
          </p:cNvPr>
          <p:cNvSpPr>
            <a:spLocks noGrp="1"/>
          </p:cNvSpPr>
          <p:nvPr>
            <p:ph type="dt" sz="half" idx="10"/>
          </p:nvPr>
        </p:nvSpPr>
        <p:spPr/>
        <p:txBody>
          <a:bodyPr/>
          <a:lstStyle/>
          <a:p>
            <a:fld id="{2BF81AA2-99D0-45A9-8ED4-3509BA32213E}" type="datetimeFigureOut">
              <a:rPr lang="de-CH" smtClean="0"/>
              <a:t>27.02.2026</a:t>
            </a:fld>
            <a:endParaRPr lang="de-CH"/>
          </a:p>
        </p:txBody>
      </p:sp>
      <p:sp>
        <p:nvSpPr>
          <p:cNvPr id="3" name="Fußzeilenplatzhalter 2">
            <a:extLst>
              <a:ext uri="{FF2B5EF4-FFF2-40B4-BE49-F238E27FC236}">
                <a16:creationId xmlns:a16="http://schemas.microsoft.com/office/drawing/2014/main" id="{05B913EB-DA6C-2F2B-6672-9A2A23474FB5}"/>
              </a:ext>
            </a:extLst>
          </p:cNvPr>
          <p:cNvSpPr>
            <a:spLocks noGrp="1"/>
          </p:cNvSpPr>
          <p:nvPr>
            <p:ph type="ftr" sz="quarter" idx="11"/>
          </p:nvPr>
        </p:nvSpPr>
        <p:spPr/>
        <p:txBody>
          <a:bodyPr/>
          <a:lstStyle/>
          <a:p>
            <a:endParaRPr lang="de-CH"/>
          </a:p>
        </p:txBody>
      </p:sp>
      <p:sp>
        <p:nvSpPr>
          <p:cNvPr id="4" name="Foliennummernplatzhalter 3">
            <a:extLst>
              <a:ext uri="{FF2B5EF4-FFF2-40B4-BE49-F238E27FC236}">
                <a16:creationId xmlns:a16="http://schemas.microsoft.com/office/drawing/2014/main" id="{22599C6A-EC01-E881-53A1-9FC8592D770A}"/>
              </a:ext>
            </a:extLst>
          </p:cNvPr>
          <p:cNvSpPr>
            <a:spLocks noGrp="1"/>
          </p:cNvSpPr>
          <p:nvPr>
            <p:ph type="sldNum" sz="quarter" idx="12"/>
          </p:nvPr>
        </p:nvSpPr>
        <p:spPr/>
        <p:txBody>
          <a:bodyPr/>
          <a:lstStyle/>
          <a:p>
            <a:fld id="{22FA228A-7A8E-47FC-BF41-A2888F2FC6CE}" type="slidenum">
              <a:rPr lang="de-CH" smtClean="0"/>
              <a:t>‹Nr.›</a:t>
            </a:fld>
            <a:endParaRPr lang="de-CH"/>
          </a:p>
        </p:txBody>
      </p:sp>
    </p:spTree>
    <p:extLst>
      <p:ext uri="{BB962C8B-B14F-4D97-AF65-F5344CB8AC3E}">
        <p14:creationId xmlns:p14="http://schemas.microsoft.com/office/powerpoint/2010/main" val="4205024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297D53-3A14-B981-F903-B714EBF1FC4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Inhaltsplatzhalter 2">
            <a:extLst>
              <a:ext uri="{FF2B5EF4-FFF2-40B4-BE49-F238E27FC236}">
                <a16:creationId xmlns:a16="http://schemas.microsoft.com/office/drawing/2014/main" id="{6CDED105-3E6E-1D35-63F8-1D68D3B758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Textplatzhalter 3">
            <a:extLst>
              <a:ext uri="{FF2B5EF4-FFF2-40B4-BE49-F238E27FC236}">
                <a16:creationId xmlns:a16="http://schemas.microsoft.com/office/drawing/2014/main" id="{DAC6A013-5183-7BDA-B1D2-F38FB70B08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E6F89095-B625-8AA9-563A-D4F4169D9D18}"/>
              </a:ext>
            </a:extLst>
          </p:cNvPr>
          <p:cNvSpPr>
            <a:spLocks noGrp="1"/>
          </p:cNvSpPr>
          <p:nvPr>
            <p:ph type="dt" sz="half" idx="10"/>
          </p:nvPr>
        </p:nvSpPr>
        <p:spPr/>
        <p:txBody>
          <a:bodyPr/>
          <a:lstStyle/>
          <a:p>
            <a:fld id="{2BF81AA2-99D0-45A9-8ED4-3509BA32213E}" type="datetimeFigureOut">
              <a:rPr lang="de-CH" smtClean="0"/>
              <a:t>27.02.2026</a:t>
            </a:fld>
            <a:endParaRPr lang="de-CH"/>
          </a:p>
        </p:txBody>
      </p:sp>
      <p:sp>
        <p:nvSpPr>
          <p:cNvPr id="6" name="Fußzeilenplatzhalter 5">
            <a:extLst>
              <a:ext uri="{FF2B5EF4-FFF2-40B4-BE49-F238E27FC236}">
                <a16:creationId xmlns:a16="http://schemas.microsoft.com/office/drawing/2014/main" id="{061437E2-94FE-5A13-F0C7-8053A6E41D8D}"/>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53012491-5A21-1504-ADAB-A11C29776DD9}"/>
              </a:ext>
            </a:extLst>
          </p:cNvPr>
          <p:cNvSpPr>
            <a:spLocks noGrp="1"/>
          </p:cNvSpPr>
          <p:nvPr>
            <p:ph type="sldNum" sz="quarter" idx="12"/>
          </p:nvPr>
        </p:nvSpPr>
        <p:spPr/>
        <p:txBody>
          <a:bodyPr/>
          <a:lstStyle/>
          <a:p>
            <a:fld id="{22FA228A-7A8E-47FC-BF41-A2888F2FC6CE}" type="slidenum">
              <a:rPr lang="de-CH" smtClean="0"/>
              <a:t>‹Nr.›</a:t>
            </a:fld>
            <a:endParaRPr lang="de-CH"/>
          </a:p>
        </p:txBody>
      </p:sp>
    </p:spTree>
    <p:extLst>
      <p:ext uri="{BB962C8B-B14F-4D97-AF65-F5344CB8AC3E}">
        <p14:creationId xmlns:p14="http://schemas.microsoft.com/office/powerpoint/2010/main" val="546772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FCC4D9-8F2E-8E5F-405A-8880674D07CA}"/>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Bildplatzhalter 2">
            <a:extLst>
              <a:ext uri="{FF2B5EF4-FFF2-40B4-BE49-F238E27FC236}">
                <a16:creationId xmlns:a16="http://schemas.microsoft.com/office/drawing/2014/main" id="{E509DA5D-B314-85D1-B2E0-2E92DE43158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platzhalter 3">
            <a:extLst>
              <a:ext uri="{FF2B5EF4-FFF2-40B4-BE49-F238E27FC236}">
                <a16:creationId xmlns:a16="http://schemas.microsoft.com/office/drawing/2014/main" id="{3F48F22E-A6AD-82FD-C2AE-FBCD63BA0E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5F20F75A-DB6F-8A3D-667C-D719C7461F25}"/>
              </a:ext>
            </a:extLst>
          </p:cNvPr>
          <p:cNvSpPr>
            <a:spLocks noGrp="1"/>
          </p:cNvSpPr>
          <p:nvPr>
            <p:ph type="dt" sz="half" idx="10"/>
          </p:nvPr>
        </p:nvSpPr>
        <p:spPr/>
        <p:txBody>
          <a:bodyPr/>
          <a:lstStyle/>
          <a:p>
            <a:fld id="{2BF81AA2-99D0-45A9-8ED4-3509BA32213E}" type="datetimeFigureOut">
              <a:rPr lang="de-CH" smtClean="0"/>
              <a:t>27.02.2026</a:t>
            </a:fld>
            <a:endParaRPr lang="de-CH"/>
          </a:p>
        </p:txBody>
      </p:sp>
      <p:sp>
        <p:nvSpPr>
          <p:cNvPr id="6" name="Fußzeilenplatzhalter 5">
            <a:extLst>
              <a:ext uri="{FF2B5EF4-FFF2-40B4-BE49-F238E27FC236}">
                <a16:creationId xmlns:a16="http://schemas.microsoft.com/office/drawing/2014/main" id="{FED22515-16A1-D105-FC35-3287F83A2F5E}"/>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57908A96-3D85-E0E4-702A-F9E20C1AC3C9}"/>
              </a:ext>
            </a:extLst>
          </p:cNvPr>
          <p:cNvSpPr>
            <a:spLocks noGrp="1"/>
          </p:cNvSpPr>
          <p:nvPr>
            <p:ph type="sldNum" sz="quarter" idx="12"/>
          </p:nvPr>
        </p:nvSpPr>
        <p:spPr/>
        <p:txBody>
          <a:bodyPr/>
          <a:lstStyle/>
          <a:p>
            <a:fld id="{22FA228A-7A8E-47FC-BF41-A2888F2FC6CE}" type="slidenum">
              <a:rPr lang="de-CH" smtClean="0"/>
              <a:t>‹Nr.›</a:t>
            </a:fld>
            <a:endParaRPr lang="de-CH"/>
          </a:p>
        </p:txBody>
      </p:sp>
    </p:spTree>
    <p:extLst>
      <p:ext uri="{BB962C8B-B14F-4D97-AF65-F5344CB8AC3E}">
        <p14:creationId xmlns:p14="http://schemas.microsoft.com/office/powerpoint/2010/main" val="1819122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37BFF3C7-62A5-069E-54DF-176BE91864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CH"/>
          </a:p>
        </p:txBody>
      </p:sp>
      <p:sp>
        <p:nvSpPr>
          <p:cNvPr id="3" name="Textplatzhalter 2">
            <a:extLst>
              <a:ext uri="{FF2B5EF4-FFF2-40B4-BE49-F238E27FC236}">
                <a16:creationId xmlns:a16="http://schemas.microsoft.com/office/drawing/2014/main" id="{94FBD7E9-4A7E-CFE3-E2F0-40BD2DE038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A3E07E3A-47C1-191C-BD14-3EAA50B30E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BF81AA2-99D0-45A9-8ED4-3509BA32213E}" type="datetimeFigureOut">
              <a:rPr lang="de-CH" smtClean="0"/>
              <a:t>27.02.2026</a:t>
            </a:fld>
            <a:endParaRPr lang="de-CH"/>
          </a:p>
        </p:txBody>
      </p:sp>
      <p:sp>
        <p:nvSpPr>
          <p:cNvPr id="5" name="Fußzeilenplatzhalter 4">
            <a:extLst>
              <a:ext uri="{FF2B5EF4-FFF2-40B4-BE49-F238E27FC236}">
                <a16:creationId xmlns:a16="http://schemas.microsoft.com/office/drawing/2014/main" id="{1EBA9F09-757F-EDB4-F62E-2A0B526D43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CH"/>
          </a:p>
        </p:txBody>
      </p:sp>
      <p:sp>
        <p:nvSpPr>
          <p:cNvPr id="6" name="Foliennummernplatzhalter 5">
            <a:extLst>
              <a:ext uri="{FF2B5EF4-FFF2-40B4-BE49-F238E27FC236}">
                <a16:creationId xmlns:a16="http://schemas.microsoft.com/office/drawing/2014/main" id="{5E47F861-A28A-7766-4446-50DAB8514E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2FA228A-7A8E-47FC-BF41-A2888F2FC6CE}" type="slidenum">
              <a:rPr lang="de-CH" smtClean="0"/>
              <a:t>‹Nr.›</a:t>
            </a:fld>
            <a:endParaRPr lang="de-CH"/>
          </a:p>
        </p:txBody>
      </p:sp>
    </p:spTree>
    <p:extLst>
      <p:ext uri="{BB962C8B-B14F-4D97-AF65-F5344CB8AC3E}">
        <p14:creationId xmlns:p14="http://schemas.microsoft.com/office/powerpoint/2010/main" val="2787066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90">
            <a:extLst>
              <a:ext uri="{FF2B5EF4-FFF2-40B4-BE49-F238E27FC236}">
                <a16:creationId xmlns:a16="http://schemas.microsoft.com/office/drawing/2014/main" id="{AC32C759-9792-49E5-166C-BEDCF1ED690A}"/>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CH"/>
          </a:p>
        </p:txBody>
      </p:sp>
      <p:sp>
        <p:nvSpPr>
          <p:cNvPr id="80" name="Rectangle 106">
            <a:extLst>
              <a:ext uri="{FF2B5EF4-FFF2-40B4-BE49-F238E27FC236}">
                <a16:creationId xmlns:a16="http://schemas.microsoft.com/office/drawing/2014/main" id="{C55102CD-E2B6-4E96-8831-DA4409C58AD6}"/>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CH"/>
          </a:p>
        </p:txBody>
      </p:sp>
      <p:sp>
        <p:nvSpPr>
          <p:cNvPr id="81" name="Rechteck 80">
            <a:extLst>
              <a:ext uri="{FF2B5EF4-FFF2-40B4-BE49-F238E27FC236}">
                <a16:creationId xmlns:a16="http://schemas.microsoft.com/office/drawing/2014/main" id="{E5421127-05B2-0320-E4D0-7D14BD767BC6}"/>
              </a:ext>
            </a:extLst>
          </p:cNvPr>
          <p:cNvSpPr/>
          <p:nvPr/>
        </p:nvSpPr>
        <p:spPr>
          <a:xfrm>
            <a:off x="873111" y="1723748"/>
            <a:ext cx="1892768" cy="849086"/>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defRPr/>
            </a:pPr>
            <a:r>
              <a:rPr lang="de-CH" dirty="0">
                <a:solidFill>
                  <a:prstClr val="white"/>
                </a:solidFill>
                <a:latin typeface="Calibri" panose="020F0502020204030204"/>
              </a:rPr>
              <a:t>Lud</a:t>
            </a:r>
          </a:p>
          <a:p>
            <a:pPr algn="ctr">
              <a:defRPr/>
            </a:pPr>
            <a:r>
              <a:rPr lang="de-CH" dirty="0">
                <a:solidFill>
                  <a:prstClr val="white"/>
                </a:solidFill>
                <a:latin typeface="Calibri" panose="020F0502020204030204"/>
              </a:rPr>
              <a:t>Blau</a:t>
            </a:r>
          </a:p>
        </p:txBody>
      </p:sp>
      <p:sp>
        <p:nvSpPr>
          <p:cNvPr id="82" name="Rechteck 81">
            <a:extLst>
              <a:ext uri="{FF2B5EF4-FFF2-40B4-BE49-F238E27FC236}">
                <a16:creationId xmlns:a16="http://schemas.microsoft.com/office/drawing/2014/main" id="{61D92B89-9C0D-A137-2733-692E4C32CA15}"/>
              </a:ext>
            </a:extLst>
          </p:cNvPr>
          <p:cNvSpPr/>
          <p:nvPr/>
        </p:nvSpPr>
        <p:spPr>
          <a:xfrm>
            <a:off x="9135759" y="3693160"/>
            <a:ext cx="1892768" cy="849086"/>
          </a:xfrm>
          <a:prstGeom prst="rect">
            <a:avLst/>
          </a:prstGeom>
          <a:solidFill>
            <a:srgbClr val="FFFF00"/>
          </a:solidFill>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defRPr/>
            </a:pPr>
            <a:r>
              <a:rPr lang="de-CH" dirty="0">
                <a:solidFill>
                  <a:sysClr val="windowText" lastClr="000000"/>
                </a:solidFill>
                <a:latin typeface="Calibri" panose="020F0502020204030204"/>
              </a:rPr>
              <a:t>Put</a:t>
            </a:r>
          </a:p>
          <a:p>
            <a:pPr algn="ctr">
              <a:defRPr/>
            </a:pPr>
            <a:r>
              <a:rPr lang="de-CH" dirty="0">
                <a:solidFill>
                  <a:sysClr val="windowText" lastClr="000000"/>
                </a:solidFill>
                <a:latin typeface="Calibri" panose="020F0502020204030204"/>
              </a:rPr>
              <a:t>Gelb</a:t>
            </a:r>
          </a:p>
        </p:txBody>
      </p:sp>
      <p:sp>
        <p:nvSpPr>
          <p:cNvPr id="83" name="Rechteck 82">
            <a:extLst>
              <a:ext uri="{FF2B5EF4-FFF2-40B4-BE49-F238E27FC236}">
                <a16:creationId xmlns:a16="http://schemas.microsoft.com/office/drawing/2014/main" id="{F9C023E7-9785-0028-2ADA-0530EBF95231}"/>
              </a:ext>
            </a:extLst>
          </p:cNvPr>
          <p:cNvSpPr/>
          <p:nvPr/>
        </p:nvSpPr>
        <p:spPr>
          <a:xfrm>
            <a:off x="7633127" y="1178229"/>
            <a:ext cx="1892768" cy="849086"/>
          </a:xfrm>
          <a:prstGeom prst="rect">
            <a:avLst/>
          </a:prstGeom>
          <a:solidFill>
            <a:srgbClr val="FF00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defRPr/>
            </a:pPr>
            <a:r>
              <a:rPr lang="de-CH" dirty="0" err="1">
                <a:solidFill>
                  <a:prstClr val="white"/>
                </a:solidFill>
                <a:latin typeface="Calibri" panose="020F0502020204030204"/>
              </a:rPr>
              <a:t>Javan</a:t>
            </a:r>
            <a:endParaRPr lang="de-CH" dirty="0">
              <a:solidFill>
                <a:prstClr val="white"/>
              </a:solidFill>
              <a:latin typeface="Calibri" panose="020F0502020204030204"/>
            </a:endParaRPr>
          </a:p>
          <a:p>
            <a:pPr algn="ctr">
              <a:defRPr/>
            </a:pPr>
            <a:r>
              <a:rPr lang="de-CH" dirty="0">
                <a:solidFill>
                  <a:prstClr val="white"/>
                </a:solidFill>
                <a:latin typeface="Calibri" panose="020F0502020204030204"/>
              </a:rPr>
              <a:t>Rot</a:t>
            </a:r>
          </a:p>
        </p:txBody>
      </p:sp>
      <p:sp>
        <p:nvSpPr>
          <p:cNvPr id="84" name="Rechteck 83">
            <a:extLst>
              <a:ext uri="{FF2B5EF4-FFF2-40B4-BE49-F238E27FC236}">
                <a16:creationId xmlns:a16="http://schemas.microsoft.com/office/drawing/2014/main" id="{26562D8B-C3DD-11E1-1499-2AADB51669DB}"/>
              </a:ext>
            </a:extLst>
          </p:cNvPr>
          <p:cNvSpPr/>
          <p:nvPr/>
        </p:nvSpPr>
        <p:spPr>
          <a:xfrm>
            <a:off x="3572915" y="5524162"/>
            <a:ext cx="1892768" cy="849086"/>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defRPr/>
            </a:pPr>
            <a:r>
              <a:rPr lang="de-CH" dirty="0" err="1">
                <a:solidFill>
                  <a:prstClr val="white"/>
                </a:solidFill>
                <a:latin typeface="Calibri" panose="020F0502020204030204"/>
              </a:rPr>
              <a:t>Tubal</a:t>
            </a:r>
            <a:endParaRPr lang="de-CH" dirty="0">
              <a:solidFill>
                <a:prstClr val="white"/>
              </a:solidFill>
              <a:latin typeface="Calibri" panose="020F0502020204030204"/>
            </a:endParaRPr>
          </a:p>
          <a:p>
            <a:pPr algn="ctr">
              <a:defRPr/>
            </a:pPr>
            <a:r>
              <a:rPr lang="de-CH" dirty="0">
                <a:solidFill>
                  <a:prstClr val="white"/>
                </a:solidFill>
                <a:latin typeface="Calibri" panose="020F0502020204030204"/>
              </a:rPr>
              <a:t>Grün</a:t>
            </a:r>
          </a:p>
        </p:txBody>
      </p:sp>
      <p:pic>
        <p:nvPicPr>
          <p:cNvPr id="88" name="Grafik 87" descr="Gehen mit einfarbiger Füllung">
            <a:extLst>
              <a:ext uri="{FF2B5EF4-FFF2-40B4-BE49-F238E27FC236}">
                <a16:creationId xmlns:a16="http://schemas.microsoft.com/office/drawing/2014/main" id="{351EF83E-B1E3-E2DD-F457-D17A1A4A6B7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00875" y="3866789"/>
            <a:ext cx="586823" cy="586823"/>
          </a:xfrm>
          <a:prstGeom prst="rect">
            <a:avLst/>
          </a:prstGeom>
        </p:spPr>
      </p:pic>
      <p:sp>
        <p:nvSpPr>
          <p:cNvPr id="89" name="Rechteck 88">
            <a:extLst>
              <a:ext uri="{FF2B5EF4-FFF2-40B4-BE49-F238E27FC236}">
                <a16:creationId xmlns:a16="http://schemas.microsoft.com/office/drawing/2014/main" id="{E382DF96-A0C6-E5FF-A6E6-A56EAC4BA649}"/>
              </a:ext>
            </a:extLst>
          </p:cNvPr>
          <p:cNvSpPr/>
          <p:nvPr/>
        </p:nvSpPr>
        <p:spPr>
          <a:xfrm>
            <a:off x="8361839" y="2745632"/>
            <a:ext cx="742511" cy="338554"/>
          </a:xfrm>
          <a:prstGeom prst="rect">
            <a:avLst/>
          </a:prstGeom>
          <a:noFill/>
        </p:spPr>
        <p:txBody>
          <a:bodyPr wrap="none" lIns="91440" tIns="45720" rIns="91440" bIns="45720">
            <a:spAutoFit/>
          </a:bodyPr>
          <a:lstStyle/>
          <a:p>
            <a:pPr algn="ctr">
              <a:defRPr/>
            </a:pPr>
            <a:r>
              <a:rPr lang="de-DE" sz="1600" b="1" dirty="0">
                <a:ln w="13462">
                  <a:solidFill>
                    <a:prstClr val="white"/>
                  </a:solidFill>
                  <a:prstDash val="solid"/>
                </a:ln>
                <a:solidFill>
                  <a:prstClr val="black">
                    <a:lumMod val="85000"/>
                    <a:lumOff val="15000"/>
                  </a:prstClr>
                </a:solidFill>
                <a:effectLst>
                  <a:outerShdw dist="38100" dir="2700000" algn="bl" rotWithShape="0">
                    <a:srgbClr val="5B9BD5"/>
                  </a:outerShdw>
                </a:effectLst>
                <a:latin typeface="Calibri" panose="020F0502020204030204"/>
              </a:rPr>
              <a:t>Bandit</a:t>
            </a:r>
          </a:p>
        </p:txBody>
      </p:sp>
      <p:sp>
        <p:nvSpPr>
          <p:cNvPr id="90" name="Textfeld 89">
            <a:extLst>
              <a:ext uri="{FF2B5EF4-FFF2-40B4-BE49-F238E27FC236}">
                <a16:creationId xmlns:a16="http://schemas.microsoft.com/office/drawing/2014/main" id="{BCFE3997-DBBC-8175-C72E-43F298219DB7}"/>
              </a:ext>
            </a:extLst>
          </p:cNvPr>
          <p:cNvSpPr txBox="1"/>
          <p:nvPr/>
        </p:nvSpPr>
        <p:spPr>
          <a:xfrm>
            <a:off x="8372265" y="3004066"/>
            <a:ext cx="1525287" cy="577081"/>
          </a:xfrm>
          <a:prstGeom prst="rect">
            <a:avLst/>
          </a:prstGeom>
          <a:noFill/>
        </p:spPr>
        <p:txBody>
          <a:bodyPr wrap="square" rtlCol="0">
            <a:spAutoFit/>
          </a:bodyPr>
          <a:lstStyle/>
          <a:p>
            <a:pPr>
              <a:defRPr/>
            </a:pPr>
            <a:r>
              <a:rPr lang="de-CH" sz="1050" dirty="0">
                <a:solidFill>
                  <a:prstClr val="black"/>
                </a:solidFill>
                <a:latin typeface="Calibri" panose="020F0502020204030204"/>
              </a:rPr>
              <a:t>Fängt Kinder und nimmt Worte weg; bringt sie ins Banditen Camp</a:t>
            </a:r>
          </a:p>
        </p:txBody>
      </p:sp>
      <p:sp>
        <p:nvSpPr>
          <p:cNvPr id="92" name="Rechteck 91">
            <a:extLst>
              <a:ext uri="{FF2B5EF4-FFF2-40B4-BE49-F238E27FC236}">
                <a16:creationId xmlns:a16="http://schemas.microsoft.com/office/drawing/2014/main" id="{D62FB3FD-CF22-1AF9-9160-D3D91D4D16FF}"/>
              </a:ext>
            </a:extLst>
          </p:cNvPr>
          <p:cNvSpPr/>
          <p:nvPr/>
        </p:nvSpPr>
        <p:spPr>
          <a:xfrm>
            <a:off x="3215038" y="267141"/>
            <a:ext cx="5247976" cy="830997"/>
          </a:xfrm>
          <a:prstGeom prst="rect">
            <a:avLst/>
          </a:prstGeom>
          <a:noFill/>
        </p:spPr>
        <p:txBody>
          <a:bodyPr wrap="none" lIns="91440" tIns="45720" rIns="91440" bIns="45720">
            <a:spAutoFit/>
          </a:bodyPr>
          <a:lstStyle/>
          <a:p>
            <a:pPr algn="ctr">
              <a:defRPr/>
            </a:pPr>
            <a:r>
              <a:rPr lang="de-DE" sz="4800" b="1" dirty="0">
                <a:ln w="9525">
                  <a:solidFill>
                    <a:prstClr val="white"/>
                  </a:solidFill>
                  <a:prstDash val="solid"/>
                </a:ln>
                <a:solidFill>
                  <a:schemeClr val="tx2">
                    <a:lumMod val="75000"/>
                    <a:lumOff val="25000"/>
                  </a:schemeClr>
                </a:solidFill>
                <a:effectLst>
                  <a:outerShdw blurRad="12700" dist="38100" dir="2700000" algn="tl" rotWithShape="0">
                    <a:srgbClr val="5B9BD5">
                      <a:lumMod val="60000"/>
                      <a:lumOff val="40000"/>
                    </a:srgbClr>
                  </a:outerShdw>
                </a:effectLst>
                <a:latin typeface="Calibri" panose="020F0502020204030204"/>
              </a:rPr>
              <a:t>„Turmbau zu Babel"</a:t>
            </a:r>
          </a:p>
        </p:txBody>
      </p:sp>
      <p:sp>
        <p:nvSpPr>
          <p:cNvPr id="97" name="Rechteck: abgerundete Ecken 96">
            <a:extLst>
              <a:ext uri="{FF2B5EF4-FFF2-40B4-BE49-F238E27FC236}">
                <a16:creationId xmlns:a16="http://schemas.microsoft.com/office/drawing/2014/main" id="{BABDF807-622F-A10F-22A8-E2904C901EA5}"/>
              </a:ext>
            </a:extLst>
          </p:cNvPr>
          <p:cNvSpPr/>
          <p:nvPr/>
        </p:nvSpPr>
        <p:spPr>
          <a:xfrm>
            <a:off x="873111" y="4526599"/>
            <a:ext cx="1024369" cy="646699"/>
          </a:xfrm>
          <a:prstGeom prst="roundRect">
            <a:avLst>
              <a:gd name="adj" fmla="val 50000"/>
            </a:avLst>
          </a:prstGeom>
          <a:solidFill>
            <a:schemeClr val="bg1">
              <a:lumMod val="75000"/>
              <a:alpha val="49804"/>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defRPr/>
            </a:pPr>
            <a:r>
              <a:rPr lang="de-CH" sz="1200" dirty="0">
                <a:solidFill>
                  <a:prstClr val="black"/>
                </a:solidFill>
                <a:latin typeface="Calibri" panose="020F0502020204030204"/>
              </a:rPr>
              <a:t>Banditen- Camp</a:t>
            </a:r>
          </a:p>
        </p:txBody>
      </p:sp>
      <p:sp>
        <p:nvSpPr>
          <p:cNvPr id="98" name="Textfeld 97">
            <a:extLst>
              <a:ext uri="{FF2B5EF4-FFF2-40B4-BE49-F238E27FC236}">
                <a16:creationId xmlns:a16="http://schemas.microsoft.com/office/drawing/2014/main" id="{E61EBA9C-0E78-2917-DC6C-D8BD18932A08}"/>
              </a:ext>
            </a:extLst>
          </p:cNvPr>
          <p:cNvSpPr txBox="1"/>
          <p:nvPr/>
        </p:nvSpPr>
        <p:spPr>
          <a:xfrm>
            <a:off x="2189887" y="3947642"/>
            <a:ext cx="1661032" cy="577081"/>
          </a:xfrm>
          <a:prstGeom prst="rect">
            <a:avLst/>
          </a:prstGeom>
          <a:noFill/>
        </p:spPr>
        <p:txBody>
          <a:bodyPr wrap="none" rtlCol="0">
            <a:spAutoFit/>
          </a:bodyPr>
          <a:lstStyle/>
          <a:p>
            <a:pPr algn="ctr">
              <a:defRPr/>
            </a:pPr>
            <a:r>
              <a:rPr lang="de-CH" sz="1050" dirty="0">
                <a:solidFill>
                  <a:prstClr val="black"/>
                </a:solidFill>
                <a:latin typeface="Calibri" panose="020F0502020204030204"/>
              </a:rPr>
              <a:t>Auch unterwegs Worte</a:t>
            </a:r>
          </a:p>
          <a:p>
            <a:pPr algn="ctr">
              <a:defRPr/>
            </a:pPr>
            <a:r>
              <a:rPr lang="de-CH" sz="1050" dirty="0">
                <a:solidFill>
                  <a:prstClr val="black"/>
                </a:solidFill>
                <a:latin typeface="Calibri" panose="020F0502020204030204"/>
              </a:rPr>
              <a:t>zusammensetzen möglich</a:t>
            </a:r>
            <a:br>
              <a:rPr lang="de-CH" sz="1050" dirty="0">
                <a:solidFill>
                  <a:prstClr val="black"/>
                </a:solidFill>
                <a:latin typeface="Calibri" panose="020F0502020204030204"/>
              </a:rPr>
            </a:br>
            <a:r>
              <a:rPr lang="de-CH" sz="1050" dirty="0">
                <a:solidFill>
                  <a:prstClr val="black"/>
                </a:solidFill>
                <a:latin typeface="Calibri" panose="020F0502020204030204"/>
              </a:rPr>
              <a:t>(aus zwei versch. Gruppen)</a:t>
            </a:r>
          </a:p>
        </p:txBody>
      </p:sp>
      <p:sp>
        <p:nvSpPr>
          <p:cNvPr id="101" name="Rechteck: abgerundete Ecken 100">
            <a:extLst>
              <a:ext uri="{FF2B5EF4-FFF2-40B4-BE49-F238E27FC236}">
                <a16:creationId xmlns:a16="http://schemas.microsoft.com/office/drawing/2014/main" id="{0D9EC82A-7790-2CB8-D894-E1D543D31D94}"/>
              </a:ext>
            </a:extLst>
          </p:cNvPr>
          <p:cNvSpPr/>
          <p:nvPr/>
        </p:nvSpPr>
        <p:spPr>
          <a:xfrm>
            <a:off x="4574287" y="1244698"/>
            <a:ext cx="1204011" cy="1248607"/>
          </a:xfrm>
          <a:prstGeom prst="roundRect">
            <a:avLst/>
          </a:prstGeom>
          <a:solidFill>
            <a:schemeClr val="accent5">
              <a:lumMod val="20000"/>
              <a:lumOff val="80000"/>
              <a:alpha val="49804"/>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defRPr/>
            </a:pPr>
            <a:r>
              <a:rPr lang="de-CH" sz="1600" dirty="0">
                <a:solidFill>
                  <a:prstClr val="black"/>
                </a:solidFill>
                <a:latin typeface="Calibri" panose="020F0502020204030204"/>
              </a:rPr>
              <a:t>geschützte Bauzone</a:t>
            </a:r>
          </a:p>
          <a:p>
            <a:pPr algn="ctr">
              <a:defRPr/>
            </a:pPr>
            <a:r>
              <a:rPr lang="de-CH" sz="1100" dirty="0">
                <a:solidFill>
                  <a:prstClr val="black"/>
                </a:solidFill>
                <a:latin typeface="Calibri" panose="020F0502020204030204"/>
              </a:rPr>
              <a:t>Kinder können  Worte zusammen setzen</a:t>
            </a:r>
          </a:p>
        </p:txBody>
      </p:sp>
      <p:pic>
        <p:nvPicPr>
          <p:cNvPr id="112" name="Grafik 111" descr="Gehen mit einfarbiger Füllung">
            <a:extLst>
              <a:ext uri="{FF2B5EF4-FFF2-40B4-BE49-F238E27FC236}">
                <a16:creationId xmlns:a16="http://schemas.microsoft.com/office/drawing/2014/main" id="{DEEA30E5-4290-0298-940B-4CE463A4ABB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7910802" y="2600795"/>
            <a:ext cx="586823" cy="586823"/>
          </a:xfrm>
          <a:prstGeom prst="rect">
            <a:avLst/>
          </a:prstGeom>
        </p:spPr>
      </p:pic>
      <p:sp>
        <p:nvSpPr>
          <p:cNvPr id="139" name="Rechteck 138">
            <a:extLst>
              <a:ext uri="{FF2B5EF4-FFF2-40B4-BE49-F238E27FC236}">
                <a16:creationId xmlns:a16="http://schemas.microsoft.com/office/drawing/2014/main" id="{0C1A4512-4F57-8444-AC7B-D651026E1AC4}"/>
              </a:ext>
            </a:extLst>
          </p:cNvPr>
          <p:cNvSpPr/>
          <p:nvPr/>
        </p:nvSpPr>
        <p:spPr>
          <a:xfrm>
            <a:off x="710872" y="4054950"/>
            <a:ext cx="742511" cy="338554"/>
          </a:xfrm>
          <a:prstGeom prst="rect">
            <a:avLst/>
          </a:prstGeom>
          <a:noFill/>
        </p:spPr>
        <p:txBody>
          <a:bodyPr wrap="none" lIns="91440" tIns="45720" rIns="91440" bIns="45720">
            <a:spAutoFit/>
          </a:bodyPr>
          <a:lstStyle/>
          <a:p>
            <a:pPr algn="ctr">
              <a:defRPr/>
            </a:pPr>
            <a:r>
              <a:rPr lang="de-DE" sz="1600" b="1" dirty="0">
                <a:ln w="13462">
                  <a:solidFill>
                    <a:prstClr val="white"/>
                  </a:solidFill>
                  <a:prstDash val="solid"/>
                </a:ln>
                <a:solidFill>
                  <a:prstClr val="black">
                    <a:lumMod val="85000"/>
                    <a:lumOff val="15000"/>
                  </a:prstClr>
                </a:solidFill>
                <a:effectLst>
                  <a:outerShdw dist="38100" dir="2700000" algn="bl" rotWithShape="0">
                    <a:srgbClr val="5B9BD5"/>
                  </a:outerShdw>
                </a:effectLst>
                <a:latin typeface="Calibri" panose="020F0502020204030204"/>
              </a:rPr>
              <a:t>Bandit</a:t>
            </a:r>
          </a:p>
        </p:txBody>
      </p:sp>
      <p:cxnSp>
        <p:nvCxnSpPr>
          <p:cNvPr id="142" name="Line 16">
            <a:extLst>
              <a:ext uri="{FF2B5EF4-FFF2-40B4-BE49-F238E27FC236}">
                <a16:creationId xmlns:a16="http://schemas.microsoft.com/office/drawing/2014/main" id="{34925E85-B1A2-3A02-8375-9EE31D8A0A27}"/>
              </a:ext>
            </a:extLst>
          </p:cNvPr>
          <p:cNvCxnSpPr>
            <a:cxnSpLocks/>
          </p:cNvCxnSpPr>
          <p:nvPr/>
        </p:nvCxnSpPr>
        <p:spPr bwMode="auto">
          <a:xfrm flipH="1" flipV="1">
            <a:off x="5866603" y="2110906"/>
            <a:ext cx="3208791" cy="1754268"/>
          </a:xfrm>
          <a:prstGeom prst="line">
            <a:avLst/>
          </a:prstGeom>
          <a:noFill/>
          <a:ln w="9525">
            <a:solidFill>
              <a:srgbClr val="FFC000"/>
            </a:solidFill>
            <a:round/>
            <a:headEnd/>
            <a:tailEnd type="triangle" w="med" len="med"/>
          </a:ln>
          <a:extLst>
            <a:ext uri="{909E8E84-426E-40DD-AFC4-6F175D3DCCD1}">
              <a14:hiddenFill xmlns:a14="http://schemas.microsoft.com/office/drawing/2010/main">
                <a:noFill/>
              </a14:hiddenFill>
            </a:ext>
          </a:extLst>
        </p:spPr>
      </p:cxnSp>
      <p:cxnSp>
        <p:nvCxnSpPr>
          <p:cNvPr id="143" name="Line 13">
            <a:extLst>
              <a:ext uri="{FF2B5EF4-FFF2-40B4-BE49-F238E27FC236}">
                <a16:creationId xmlns:a16="http://schemas.microsoft.com/office/drawing/2014/main" id="{E707804F-B9A5-06BD-9F4D-CB62825EC225}"/>
              </a:ext>
            </a:extLst>
          </p:cNvPr>
          <p:cNvCxnSpPr>
            <a:cxnSpLocks/>
          </p:cNvCxnSpPr>
          <p:nvPr/>
        </p:nvCxnSpPr>
        <p:spPr bwMode="auto">
          <a:xfrm>
            <a:off x="2589744" y="2615094"/>
            <a:ext cx="826262" cy="1374318"/>
          </a:xfrm>
          <a:prstGeom prst="line">
            <a:avLst/>
          </a:prstGeom>
          <a:ln>
            <a:solidFill>
              <a:srgbClr val="00B0F0"/>
            </a:solidFill>
            <a:headEnd/>
            <a:tailEnd type="triangle" w="med" len="med"/>
          </a:ln>
        </p:spPr>
        <p:style>
          <a:lnRef idx="1">
            <a:schemeClr val="accent1"/>
          </a:lnRef>
          <a:fillRef idx="0">
            <a:schemeClr val="accent1"/>
          </a:fillRef>
          <a:effectRef idx="0">
            <a:schemeClr val="accent1"/>
          </a:effectRef>
          <a:fontRef idx="minor">
            <a:schemeClr val="tx1"/>
          </a:fontRef>
        </p:style>
      </p:cxnSp>
      <p:cxnSp>
        <p:nvCxnSpPr>
          <p:cNvPr id="144" name="Line 14">
            <a:extLst>
              <a:ext uri="{FF2B5EF4-FFF2-40B4-BE49-F238E27FC236}">
                <a16:creationId xmlns:a16="http://schemas.microsoft.com/office/drawing/2014/main" id="{D9FBF0F6-642D-26F6-AD04-1286936732BF}"/>
              </a:ext>
            </a:extLst>
          </p:cNvPr>
          <p:cNvCxnSpPr>
            <a:cxnSpLocks/>
          </p:cNvCxnSpPr>
          <p:nvPr/>
        </p:nvCxnSpPr>
        <p:spPr bwMode="auto">
          <a:xfrm flipH="1" flipV="1">
            <a:off x="3764420" y="4451842"/>
            <a:ext cx="754879" cy="1037098"/>
          </a:xfrm>
          <a:prstGeom prst="line">
            <a:avLst/>
          </a:prstGeom>
          <a:ln>
            <a:headEnd/>
            <a:tailEnd type="triangle" w="med" len="med"/>
          </a:ln>
        </p:spPr>
        <p:style>
          <a:lnRef idx="1">
            <a:schemeClr val="accent3"/>
          </a:lnRef>
          <a:fillRef idx="0">
            <a:schemeClr val="accent3"/>
          </a:fillRef>
          <a:effectRef idx="0">
            <a:schemeClr val="accent3"/>
          </a:effectRef>
          <a:fontRef idx="minor">
            <a:schemeClr val="tx1"/>
          </a:fontRef>
        </p:style>
      </p:cxnSp>
      <p:cxnSp>
        <p:nvCxnSpPr>
          <p:cNvPr id="145" name="Line 15">
            <a:extLst>
              <a:ext uri="{FF2B5EF4-FFF2-40B4-BE49-F238E27FC236}">
                <a16:creationId xmlns:a16="http://schemas.microsoft.com/office/drawing/2014/main" id="{E2063858-3458-1920-9A9A-A8D51A88B531}"/>
              </a:ext>
            </a:extLst>
          </p:cNvPr>
          <p:cNvCxnSpPr>
            <a:cxnSpLocks/>
          </p:cNvCxnSpPr>
          <p:nvPr/>
        </p:nvCxnSpPr>
        <p:spPr bwMode="auto">
          <a:xfrm flipH="1" flipV="1">
            <a:off x="6454140" y="4223680"/>
            <a:ext cx="165002" cy="678520"/>
          </a:xfrm>
          <a:prstGeom prst="line">
            <a:avLst/>
          </a:prstGeom>
          <a:ln>
            <a:solidFill>
              <a:srgbClr val="00B050"/>
            </a:solidFill>
            <a:headEnd/>
            <a:tailEnd type="triangle" w="med" len="med"/>
          </a:ln>
        </p:spPr>
        <p:style>
          <a:lnRef idx="1">
            <a:schemeClr val="dk1"/>
          </a:lnRef>
          <a:fillRef idx="0">
            <a:schemeClr val="dk1"/>
          </a:fillRef>
          <a:effectRef idx="0">
            <a:schemeClr val="dk1"/>
          </a:effectRef>
          <a:fontRef idx="minor">
            <a:schemeClr val="tx1"/>
          </a:fontRef>
        </p:style>
      </p:cxnSp>
      <p:cxnSp>
        <p:nvCxnSpPr>
          <p:cNvPr id="146" name="Line 16">
            <a:extLst>
              <a:ext uri="{FF2B5EF4-FFF2-40B4-BE49-F238E27FC236}">
                <a16:creationId xmlns:a16="http://schemas.microsoft.com/office/drawing/2014/main" id="{3C64AE38-7E4B-FDD3-F418-1AA56AB9B094}"/>
              </a:ext>
            </a:extLst>
          </p:cNvPr>
          <p:cNvCxnSpPr>
            <a:cxnSpLocks/>
          </p:cNvCxnSpPr>
          <p:nvPr/>
        </p:nvCxnSpPr>
        <p:spPr bwMode="auto">
          <a:xfrm flipH="1">
            <a:off x="5839026" y="1663456"/>
            <a:ext cx="1712633" cy="85109"/>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cxnSp>
      <p:cxnSp>
        <p:nvCxnSpPr>
          <p:cNvPr id="147" name="Line 17">
            <a:extLst>
              <a:ext uri="{FF2B5EF4-FFF2-40B4-BE49-F238E27FC236}">
                <a16:creationId xmlns:a16="http://schemas.microsoft.com/office/drawing/2014/main" id="{DA3EE11B-90D4-11F1-4900-09E21F440673}"/>
              </a:ext>
            </a:extLst>
          </p:cNvPr>
          <p:cNvCxnSpPr>
            <a:cxnSpLocks/>
          </p:cNvCxnSpPr>
          <p:nvPr/>
        </p:nvCxnSpPr>
        <p:spPr bwMode="auto">
          <a:xfrm flipV="1">
            <a:off x="2832582" y="2190485"/>
            <a:ext cx="1603252" cy="187746"/>
          </a:xfrm>
          <a:prstGeom prst="line">
            <a:avLst/>
          </a:prstGeom>
          <a:ln>
            <a:headEnd/>
            <a:tailEnd type="triangle" w="med" len="med"/>
          </a:ln>
        </p:spPr>
        <p:style>
          <a:lnRef idx="1">
            <a:schemeClr val="accent1"/>
          </a:lnRef>
          <a:fillRef idx="0">
            <a:schemeClr val="accent1"/>
          </a:fillRef>
          <a:effectRef idx="0">
            <a:schemeClr val="accent1"/>
          </a:effectRef>
          <a:fontRef idx="minor">
            <a:schemeClr val="tx1"/>
          </a:fontRef>
        </p:style>
      </p:cxnSp>
      <p:cxnSp>
        <p:nvCxnSpPr>
          <p:cNvPr id="148" name="Line 15">
            <a:extLst>
              <a:ext uri="{FF2B5EF4-FFF2-40B4-BE49-F238E27FC236}">
                <a16:creationId xmlns:a16="http://schemas.microsoft.com/office/drawing/2014/main" id="{B2271639-73AC-E796-98E0-5590686AD6F8}"/>
              </a:ext>
            </a:extLst>
          </p:cNvPr>
          <p:cNvCxnSpPr>
            <a:cxnSpLocks/>
          </p:cNvCxnSpPr>
          <p:nvPr/>
        </p:nvCxnSpPr>
        <p:spPr bwMode="auto">
          <a:xfrm flipV="1">
            <a:off x="5495290" y="5488940"/>
            <a:ext cx="958850" cy="402372"/>
          </a:xfrm>
          <a:prstGeom prst="line">
            <a:avLst/>
          </a:prstGeom>
          <a:noFill/>
          <a:ln w="9525">
            <a:solidFill>
              <a:srgbClr val="00B050"/>
            </a:solidFill>
            <a:round/>
            <a:headEnd/>
            <a:tailEnd type="triangle" w="med" len="med"/>
          </a:ln>
          <a:extLst>
            <a:ext uri="{909E8E84-426E-40DD-AFC4-6F175D3DCCD1}">
              <a14:hiddenFill xmlns:a14="http://schemas.microsoft.com/office/drawing/2010/main">
                <a:noFill/>
              </a14:hiddenFill>
            </a:ext>
          </a:extLst>
        </p:spPr>
      </p:cxnSp>
      <p:cxnSp>
        <p:nvCxnSpPr>
          <p:cNvPr id="149" name="Gerade Verbindung mit Pfeil 148">
            <a:extLst>
              <a:ext uri="{FF2B5EF4-FFF2-40B4-BE49-F238E27FC236}">
                <a16:creationId xmlns:a16="http://schemas.microsoft.com/office/drawing/2014/main" id="{524EAD90-B96F-BB3C-A572-FC8EE3983A26}"/>
              </a:ext>
            </a:extLst>
          </p:cNvPr>
          <p:cNvCxnSpPr>
            <a:cxnSpLocks/>
          </p:cNvCxnSpPr>
          <p:nvPr/>
        </p:nvCxnSpPr>
        <p:spPr>
          <a:xfrm flipH="1" flipV="1">
            <a:off x="6542942" y="4214700"/>
            <a:ext cx="152400" cy="623798"/>
          </a:xfrm>
          <a:prstGeom prst="straightConnector1">
            <a:avLst/>
          </a:prstGeom>
          <a:ln>
            <a:solidFill>
              <a:srgbClr val="FFC000"/>
            </a:solidFill>
            <a:tailEnd type="triangle"/>
          </a:ln>
        </p:spPr>
        <p:style>
          <a:lnRef idx="1">
            <a:schemeClr val="dk1"/>
          </a:lnRef>
          <a:fillRef idx="0">
            <a:schemeClr val="dk1"/>
          </a:fillRef>
          <a:effectRef idx="0">
            <a:schemeClr val="dk1"/>
          </a:effectRef>
          <a:fontRef idx="minor">
            <a:schemeClr val="tx1"/>
          </a:fontRef>
        </p:style>
      </p:cxnSp>
      <p:cxnSp>
        <p:nvCxnSpPr>
          <p:cNvPr id="150" name="Gerade Verbindung mit Pfeil 149">
            <a:extLst>
              <a:ext uri="{FF2B5EF4-FFF2-40B4-BE49-F238E27FC236}">
                <a16:creationId xmlns:a16="http://schemas.microsoft.com/office/drawing/2014/main" id="{A90DD49A-1B15-8F10-A5EF-886DB0E391C0}"/>
              </a:ext>
            </a:extLst>
          </p:cNvPr>
          <p:cNvCxnSpPr/>
          <p:nvPr/>
        </p:nvCxnSpPr>
        <p:spPr>
          <a:xfrm flipH="1">
            <a:off x="7830794" y="4223680"/>
            <a:ext cx="1244600" cy="792480"/>
          </a:xfrm>
          <a:prstGeom prst="straightConnector1">
            <a:avLst/>
          </a:prstGeom>
          <a:ln>
            <a:solidFill>
              <a:srgbClr val="FFC000"/>
            </a:solidFill>
            <a:tailEnd type="triangle"/>
          </a:ln>
        </p:spPr>
        <p:style>
          <a:lnRef idx="1">
            <a:schemeClr val="dk1"/>
          </a:lnRef>
          <a:fillRef idx="0">
            <a:schemeClr val="dk1"/>
          </a:fillRef>
          <a:effectRef idx="0">
            <a:schemeClr val="dk1"/>
          </a:effectRef>
          <a:fontRef idx="minor">
            <a:schemeClr val="tx1"/>
          </a:fontRef>
        </p:style>
      </p:cxnSp>
      <p:cxnSp>
        <p:nvCxnSpPr>
          <p:cNvPr id="151" name="Gerade Verbindung mit Pfeil 150">
            <a:extLst>
              <a:ext uri="{FF2B5EF4-FFF2-40B4-BE49-F238E27FC236}">
                <a16:creationId xmlns:a16="http://schemas.microsoft.com/office/drawing/2014/main" id="{FEF22D9C-05EF-43C0-0DBF-7CA1697DE7B7}"/>
              </a:ext>
            </a:extLst>
          </p:cNvPr>
          <p:cNvCxnSpPr>
            <a:cxnSpLocks/>
          </p:cNvCxnSpPr>
          <p:nvPr/>
        </p:nvCxnSpPr>
        <p:spPr>
          <a:xfrm>
            <a:off x="5525046" y="2517221"/>
            <a:ext cx="111104" cy="557122"/>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52" name="Gerade Verbindung mit Pfeil 151">
            <a:extLst>
              <a:ext uri="{FF2B5EF4-FFF2-40B4-BE49-F238E27FC236}">
                <a16:creationId xmlns:a16="http://schemas.microsoft.com/office/drawing/2014/main" id="{53985A18-391C-2864-FACE-9D21342A003C}"/>
              </a:ext>
            </a:extLst>
          </p:cNvPr>
          <p:cNvCxnSpPr>
            <a:cxnSpLocks/>
          </p:cNvCxnSpPr>
          <p:nvPr/>
        </p:nvCxnSpPr>
        <p:spPr>
          <a:xfrm>
            <a:off x="5613591" y="2510565"/>
            <a:ext cx="121158" cy="560456"/>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153" name="Gerade Verbindung mit Pfeil 152">
            <a:extLst>
              <a:ext uri="{FF2B5EF4-FFF2-40B4-BE49-F238E27FC236}">
                <a16:creationId xmlns:a16="http://schemas.microsoft.com/office/drawing/2014/main" id="{73ACF08B-1007-DFAB-9BDA-4458DA0D394A}"/>
              </a:ext>
            </a:extLst>
          </p:cNvPr>
          <p:cNvCxnSpPr>
            <a:cxnSpLocks/>
          </p:cNvCxnSpPr>
          <p:nvPr/>
        </p:nvCxnSpPr>
        <p:spPr>
          <a:xfrm flipV="1">
            <a:off x="3678205" y="3923933"/>
            <a:ext cx="1007574" cy="121487"/>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54" name="Gerade Verbindung mit Pfeil 153">
            <a:extLst>
              <a:ext uri="{FF2B5EF4-FFF2-40B4-BE49-F238E27FC236}">
                <a16:creationId xmlns:a16="http://schemas.microsoft.com/office/drawing/2014/main" id="{8A7FC16A-9BF3-34B0-83D2-CF9CD89DDF98}"/>
              </a:ext>
            </a:extLst>
          </p:cNvPr>
          <p:cNvCxnSpPr>
            <a:cxnSpLocks/>
          </p:cNvCxnSpPr>
          <p:nvPr/>
        </p:nvCxnSpPr>
        <p:spPr>
          <a:xfrm flipV="1">
            <a:off x="3758636" y="4013212"/>
            <a:ext cx="927143" cy="111485"/>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grpSp>
        <p:nvGrpSpPr>
          <p:cNvPr id="182" name="Group 27">
            <a:extLst>
              <a:ext uri="{FF2B5EF4-FFF2-40B4-BE49-F238E27FC236}">
                <a16:creationId xmlns:a16="http://schemas.microsoft.com/office/drawing/2014/main" id="{73E4E35C-3A91-97A6-E57F-09381F59ED27}"/>
              </a:ext>
            </a:extLst>
          </p:cNvPr>
          <p:cNvGrpSpPr>
            <a:grpSpLocks/>
          </p:cNvGrpSpPr>
          <p:nvPr/>
        </p:nvGrpSpPr>
        <p:grpSpPr bwMode="auto">
          <a:xfrm>
            <a:off x="1920833" y="4888093"/>
            <a:ext cx="278130" cy="335915"/>
            <a:chOff x="8311" y="8726"/>
            <a:chExt cx="137" cy="280"/>
          </a:xfrm>
        </p:grpSpPr>
        <p:sp>
          <p:nvSpPr>
            <p:cNvPr id="184" name="AutoShape 28">
              <a:extLst>
                <a:ext uri="{FF2B5EF4-FFF2-40B4-BE49-F238E27FC236}">
                  <a16:creationId xmlns:a16="http://schemas.microsoft.com/office/drawing/2014/main" id="{404181E7-2C6B-45ED-3E80-2240621D34FA}"/>
                </a:ext>
              </a:extLst>
            </p:cNvPr>
            <p:cNvSpPr>
              <a:spLocks noChangeArrowheads="1"/>
            </p:cNvSpPr>
            <p:nvPr/>
          </p:nvSpPr>
          <p:spPr bwMode="auto">
            <a:xfrm>
              <a:off x="8311" y="8726"/>
              <a:ext cx="136" cy="139"/>
            </a:xfrm>
            <a:prstGeom prst="flowChartPunchedTape">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de-CH"/>
            </a:p>
          </p:txBody>
        </p:sp>
        <p:cxnSp>
          <p:nvCxnSpPr>
            <p:cNvPr id="185" name="Line 29">
              <a:extLst>
                <a:ext uri="{FF2B5EF4-FFF2-40B4-BE49-F238E27FC236}">
                  <a16:creationId xmlns:a16="http://schemas.microsoft.com/office/drawing/2014/main" id="{5E37A503-A87E-EB8E-8071-6A6D4D89735B}"/>
                </a:ext>
              </a:extLst>
            </p:cNvPr>
            <p:cNvCxnSpPr/>
            <p:nvPr/>
          </p:nvCxnSpPr>
          <p:spPr bwMode="auto">
            <a:xfrm>
              <a:off x="8447" y="8726"/>
              <a:ext cx="1" cy="2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183" name="Text Box 30">
            <a:extLst>
              <a:ext uri="{FF2B5EF4-FFF2-40B4-BE49-F238E27FC236}">
                <a16:creationId xmlns:a16="http://schemas.microsoft.com/office/drawing/2014/main" id="{B669BBD2-D28A-3219-C3F2-B8CCECE47CE4}"/>
              </a:ext>
            </a:extLst>
          </p:cNvPr>
          <p:cNvSpPr txBox="1">
            <a:spLocks noChangeArrowheads="1"/>
          </p:cNvSpPr>
          <p:nvPr/>
        </p:nvSpPr>
        <p:spPr bwMode="auto">
          <a:xfrm>
            <a:off x="961984" y="5246285"/>
            <a:ext cx="1527907" cy="84908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nSpc>
                <a:spcPct val="115000"/>
              </a:lnSpc>
              <a:spcAft>
                <a:spcPts val="1000"/>
              </a:spcAft>
              <a:buNone/>
            </a:pPr>
            <a:r>
              <a:rPr lang="de-CH" sz="900" dirty="0">
                <a:effectLst/>
                <a:latin typeface="Calibri" panose="020F0502020204030204" pitchFamily="34" charset="0"/>
                <a:ea typeface="Calibri" panose="020F0502020204030204" pitchFamily="34" charset="0"/>
                <a:cs typeface="Calibri" panose="020F0502020204030204" pitchFamily="34" charset="0"/>
              </a:rPr>
              <a:t>Gefangene freikaufen mit</a:t>
            </a:r>
            <a:br>
              <a:rPr lang="de-CH" sz="900" dirty="0">
                <a:latin typeface="Calibri" panose="020F0502020204030204" pitchFamily="34" charset="0"/>
                <a:ea typeface="Calibri" panose="020F0502020204030204" pitchFamily="34" charset="0"/>
                <a:cs typeface="Calibri" panose="020F0502020204030204" pitchFamily="34" charset="0"/>
              </a:rPr>
            </a:br>
            <a:r>
              <a:rPr lang="de-CH" sz="900" b="1" dirty="0">
                <a:effectLst/>
                <a:latin typeface="Calibri" panose="020F0502020204030204" pitchFamily="34" charset="0"/>
                <a:ea typeface="Calibri" panose="020F0502020204030204" pitchFamily="34" charset="0"/>
                <a:cs typeface="Calibri" panose="020F0502020204030204" pitchFamily="34" charset="0"/>
              </a:rPr>
              <a:t>1</a:t>
            </a:r>
            <a:r>
              <a:rPr lang="de-CH" sz="900" dirty="0">
                <a:effectLst/>
                <a:latin typeface="Calibri" panose="020F0502020204030204" pitchFamily="34" charset="0"/>
                <a:ea typeface="Calibri" panose="020F0502020204030204" pitchFamily="34" charset="0"/>
                <a:cs typeface="Calibri" panose="020F0502020204030204" pitchFamily="34" charset="0"/>
              </a:rPr>
              <a:t> </a:t>
            </a:r>
            <a:r>
              <a:rPr lang="de-CH" sz="900" b="1" dirty="0">
                <a:effectLst/>
                <a:latin typeface="Calibri" panose="020F0502020204030204" pitchFamily="34" charset="0"/>
                <a:ea typeface="Calibri" panose="020F0502020204030204" pitchFamily="34" charset="0"/>
                <a:cs typeface="Calibri" panose="020F0502020204030204" pitchFamily="34" charset="0"/>
              </a:rPr>
              <a:t>zusammengesetztem Wort aus eigenem Vorrat</a:t>
            </a:r>
            <a:r>
              <a:rPr lang="de-CH" sz="900" dirty="0">
                <a:effectLst/>
                <a:latin typeface="Calibri" panose="020F0502020204030204" pitchFamily="34" charset="0"/>
                <a:ea typeface="Calibri" panose="020F0502020204030204" pitchFamily="34" charset="0"/>
                <a:cs typeface="Calibri" panose="020F0502020204030204" pitchFamily="34" charset="0"/>
              </a:rPr>
              <a:t>.</a:t>
            </a:r>
            <a:br>
              <a:rPr lang="de-CH" sz="900" dirty="0">
                <a:effectLst/>
                <a:latin typeface="Calibri" panose="020F0502020204030204" pitchFamily="34" charset="0"/>
                <a:ea typeface="Calibri" panose="020F0502020204030204" pitchFamily="34" charset="0"/>
                <a:cs typeface="Calibri" panose="020F0502020204030204" pitchFamily="34" charset="0"/>
              </a:rPr>
            </a:br>
            <a:r>
              <a:rPr lang="de-CH" sz="900" dirty="0">
                <a:effectLst/>
                <a:latin typeface="Calibri" panose="020F0502020204030204" pitchFamily="34" charset="0"/>
                <a:ea typeface="Calibri" panose="020F0502020204030204" pitchFamily="34" charset="0"/>
                <a:cs typeface="Calibri" panose="020F0502020204030204" pitchFamily="34" charset="0"/>
              </a:rPr>
              <a:t>Weisse Fahne zum Schutz mitnehmen.</a:t>
            </a:r>
            <a:endParaRPr lang="de-CH"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0" name="Text Box 11">
            <a:extLst>
              <a:ext uri="{FF2B5EF4-FFF2-40B4-BE49-F238E27FC236}">
                <a16:creationId xmlns:a16="http://schemas.microsoft.com/office/drawing/2014/main" id="{EAB8D24C-D62B-8654-F9A7-9D9F642687FF}"/>
              </a:ext>
            </a:extLst>
          </p:cNvPr>
          <p:cNvSpPr txBox="1">
            <a:spLocks noChangeArrowheads="1"/>
          </p:cNvSpPr>
          <p:nvPr/>
        </p:nvSpPr>
        <p:spPr bwMode="auto">
          <a:xfrm>
            <a:off x="519283" y="404053"/>
            <a:ext cx="2400300" cy="114885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nSpc>
                <a:spcPct val="115000"/>
              </a:lnSpc>
              <a:spcAft>
                <a:spcPts val="1000"/>
              </a:spcAft>
              <a:buNone/>
            </a:pPr>
            <a:r>
              <a:rPr lang="de-CH" sz="1000" dirty="0">
                <a:effectLst/>
                <a:latin typeface="Calibri" panose="020F0502020204030204" pitchFamily="34" charset="0"/>
                <a:ea typeface="Calibri" panose="020F0502020204030204" pitchFamily="34" charset="0"/>
                <a:cs typeface="Calibri" panose="020F0502020204030204" pitchFamily="34" charset="0"/>
              </a:rPr>
              <a:t>Jede Stadt erhält eine Menge Worte, die zusammengesetzt werden können:</a:t>
            </a:r>
            <a:br>
              <a:rPr lang="de-CH" sz="1000" dirty="0">
                <a:effectLst/>
                <a:latin typeface="Calibri" panose="020F0502020204030204" pitchFamily="34" charset="0"/>
                <a:ea typeface="Calibri" panose="020F0502020204030204" pitchFamily="34" charset="0"/>
                <a:cs typeface="Calibri" panose="020F0502020204030204" pitchFamily="34" charset="0"/>
              </a:rPr>
            </a:br>
            <a:r>
              <a:rPr lang="de-CH" sz="1000" dirty="0">
                <a:effectLst/>
                <a:latin typeface="Calibri" panose="020F0502020204030204" pitchFamily="34" charset="0"/>
                <a:ea typeface="Calibri" panose="020F0502020204030204" pitchFamily="34" charset="0"/>
                <a:cs typeface="Calibri" panose="020F0502020204030204" pitchFamily="34" charset="0"/>
              </a:rPr>
              <a:t>- ZIEGEL – STEIN / - EISEN – STANGE</a:t>
            </a:r>
            <a:br>
              <a:rPr lang="de-CH" sz="1000" dirty="0">
                <a:effectLst/>
                <a:latin typeface="Calibri" panose="020F0502020204030204" pitchFamily="34" charset="0"/>
                <a:ea typeface="Calibri" panose="020F0502020204030204" pitchFamily="34" charset="0"/>
                <a:cs typeface="Calibri" panose="020F0502020204030204" pitchFamily="34" charset="0"/>
              </a:rPr>
            </a:br>
            <a:r>
              <a:rPr lang="de-CH" sz="1000" dirty="0">
                <a:effectLst/>
                <a:latin typeface="Calibri" panose="020F0502020204030204" pitchFamily="34" charset="0"/>
                <a:ea typeface="Calibri" panose="020F0502020204030204" pitchFamily="34" charset="0"/>
                <a:cs typeface="Calibri" panose="020F0502020204030204" pitchFamily="34" charset="0"/>
              </a:rPr>
              <a:t>- HOLZ – BALKEN  / - DRAHT – STIFT</a:t>
            </a:r>
            <a:br>
              <a:rPr lang="de-CH" sz="1000" dirty="0">
                <a:latin typeface="Calibri" panose="020F0502020204030204" pitchFamily="34" charset="0"/>
                <a:ea typeface="Calibri" panose="020F0502020204030204" pitchFamily="34" charset="0"/>
                <a:cs typeface="Calibri" panose="020F0502020204030204" pitchFamily="34" charset="0"/>
              </a:rPr>
            </a:br>
            <a:r>
              <a:rPr lang="de-CH" sz="1000" dirty="0">
                <a:effectLst/>
                <a:latin typeface="Calibri" panose="020F0502020204030204" pitchFamily="34" charset="0"/>
                <a:ea typeface="Calibri" panose="020F0502020204030204" pitchFamily="34" charset="0"/>
                <a:cs typeface="Calibri" panose="020F0502020204030204" pitchFamily="34" charset="0"/>
              </a:rPr>
              <a:t>- STROM – KABEL / - TÜR – SCHLOSS</a:t>
            </a:r>
            <a:br>
              <a:rPr lang="de-CH" sz="1000" dirty="0">
                <a:effectLst/>
                <a:latin typeface="Calibri" panose="020F0502020204030204" pitchFamily="34" charset="0"/>
                <a:ea typeface="Calibri" panose="020F0502020204030204" pitchFamily="34" charset="0"/>
                <a:cs typeface="Calibri" panose="020F0502020204030204" pitchFamily="34" charset="0"/>
              </a:rPr>
            </a:br>
            <a:r>
              <a:rPr lang="de-CH" sz="1000" dirty="0">
                <a:effectLst/>
                <a:latin typeface="Calibri" panose="020F0502020204030204" pitchFamily="34" charset="0"/>
                <a:ea typeface="Calibri" panose="020F0502020204030204" pitchFamily="34" charset="0"/>
                <a:cs typeface="Calibri" panose="020F0502020204030204" pitchFamily="34" charset="0"/>
              </a:rPr>
              <a:t>- DACH – BLECH / - BODEN - LEISTE</a:t>
            </a:r>
            <a:endParaRPr lang="de-CH"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1" name="Text Box 25">
            <a:extLst>
              <a:ext uri="{FF2B5EF4-FFF2-40B4-BE49-F238E27FC236}">
                <a16:creationId xmlns:a16="http://schemas.microsoft.com/office/drawing/2014/main" id="{1FBF26BE-FC67-6020-E3AF-6ADDE2A7D8D2}"/>
              </a:ext>
            </a:extLst>
          </p:cNvPr>
          <p:cNvSpPr txBox="1">
            <a:spLocks noChangeArrowheads="1"/>
          </p:cNvSpPr>
          <p:nvPr/>
        </p:nvSpPr>
        <p:spPr bwMode="auto">
          <a:xfrm>
            <a:off x="9693442" y="841100"/>
            <a:ext cx="2076918" cy="167612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nSpc>
                <a:spcPct val="115000"/>
              </a:lnSpc>
              <a:spcAft>
                <a:spcPts val="1000"/>
              </a:spcAft>
              <a:buNone/>
            </a:pPr>
            <a:r>
              <a:rPr lang="de-CH" sz="1000" dirty="0">
                <a:effectLst/>
                <a:latin typeface="Calibri" panose="020F0502020204030204" pitchFamily="34" charset="0"/>
                <a:ea typeface="Calibri" panose="020F0502020204030204" pitchFamily="34" charset="0"/>
                <a:cs typeface="Calibri" panose="020F0502020204030204" pitchFamily="34" charset="0"/>
              </a:rPr>
              <a:t>Jedes Kind zieht verdeckt ein Wort in seiner Heimatstadt und geht dann entweder in eine geschützte Bauzone oder trifft unterwegs Kinder aus anderen Städten, mit denen es ein Wort zusammensetzen kann. Finden die zwei Worthälften zusammen, gehen sie gemeinsam zum Turmbau nach </a:t>
            </a:r>
            <a:r>
              <a:rPr lang="de-CH" sz="1000" dirty="0" err="1">
                <a:effectLst/>
                <a:latin typeface="Calibri" panose="020F0502020204030204" pitchFamily="34" charset="0"/>
                <a:ea typeface="Calibri" panose="020F0502020204030204" pitchFamily="34" charset="0"/>
                <a:cs typeface="Calibri" panose="020F0502020204030204" pitchFamily="34" charset="0"/>
              </a:rPr>
              <a:t>Schinar</a:t>
            </a:r>
            <a:r>
              <a:rPr lang="de-CH" sz="1000" dirty="0">
                <a:effectLst/>
                <a:latin typeface="Calibri" panose="020F0502020204030204" pitchFamily="34" charset="0"/>
                <a:ea typeface="Calibri" panose="020F0502020204030204" pitchFamily="34" charset="0"/>
                <a:cs typeface="Calibri" panose="020F0502020204030204" pitchFamily="34" charset="0"/>
              </a:rPr>
              <a:t>.</a:t>
            </a:r>
            <a:endParaRPr lang="de-CH" sz="11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26" name="Gruppieren 125">
            <a:extLst>
              <a:ext uri="{FF2B5EF4-FFF2-40B4-BE49-F238E27FC236}">
                <a16:creationId xmlns:a16="http://schemas.microsoft.com/office/drawing/2014/main" id="{0600DFE2-22E3-4B51-17C8-B14653828355}"/>
              </a:ext>
            </a:extLst>
          </p:cNvPr>
          <p:cNvGrpSpPr/>
          <p:nvPr/>
        </p:nvGrpSpPr>
        <p:grpSpPr>
          <a:xfrm>
            <a:off x="4751449" y="3135876"/>
            <a:ext cx="2506025" cy="1069441"/>
            <a:chOff x="6750156" y="2269295"/>
            <a:chExt cx="1426947" cy="701461"/>
          </a:xfrm>
          <a:solidFill>
            <a:srgbClr val="FEF5F0"/>
          </a:solidFill>
        </p:grpSpPr>
        <p:sp>
          <p:nvSpPr>
            <p:cNvPr id="121" name="Rechteck 120">
              <a:extLst>
                <a:ext uri="{FF2B5EF4-FFF2-40B4-BE49-F238E27FC236}">
                  <a16:creationId xmlns:a16="http://schemas.microsoft.com/office/drawing/2014/main" id="{72468E9D-8238-FA60-C52B-FE88C6D2E6F9}"/>
                </a:ext>
              </a:extLst>
            </p:cNvPr>
            <p:cNvSpPr/>
            <p:nvPr/>
          </p:nvSpPr>
          <p:spPr>
            <a:xfrm>
              <a:off x="6750156" y="2801479"/>
              <a:ext cx="1426947" cy="169277"/>
            </a:xfrm>
            <a:prstGeom prst="rect">
              <a:avLst/>
            </a:prstGeom>
            <a:grpFill/>
            <a:ln w="28575" cap="flat" cmpd="sng" algn="ctr">
              <a:solidFill>
                <a:schemeClr val="accent2">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CH"/>
            </a:p>
          </p:txBody>
        </p:sp>
        <p:sp>
          <p:nvSpPr>
            <p:cNvPr id="123" name="Rechteck 122">
              <a:extLst>
                <a:ext uri="{FF2B5EF4-FFF2-40B4-BE49-F238E27FC236}">
                  <a16:creationId xmlns:a16="http://schemas.microsoft.com/office/drawing/2014/main" id="{E91069AF-501F-F3B1-CD94-457EF35D7842}"/>
                </a:ext>
              </a:extLst>
            </p:cNvPr>
            <p:cNvSpPr/>
            <p:nvPr/>
          </p:nvSpPr>
          <p:spPr>
            <a:xfrm>
              <a:off x="6835113" y="2632202"/>
              <a:ext cx="1252247" cy="160839"/>
            </a:xfrm>
            <a:prstGeom prst="rect">
              <a:avLst/>
            </a:prstGeom>
            <a:grpFill/>
            <a:ln w="28575" cap="flat" cmpd="sng" algn="ctr">
              <a:solidFill>
                <a:schemeClr val="accent2">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CH"/>
            </a:p>
          </p:txBody>
        </p:sp>
        <p:sp>
          <p:nvSpPr>
            <p:cNvPr id="124" name="Rechteck 123">
              <a:extLst>
                <a:ext uri="{FF2B5EF4-FFF2-40B4-BE49-F238E27FC236}">
                  <a16:creationId xmlns:a16="http://schemas.microsoft.com/office/drawing/2014/main" id="{2D4177DE-7424-A07B-B30C-1A61E8E32696}"/>
                </a:ext>
              </a:extLst>
            </p:cNvPr>
            <p:cNvSpPr/>
            <p:nvPr/>
          </p:nvSpPr>
          <p:spPr>
            <a:xfrm>
              <a:off x="6922464" y="2462925"/>
              <a:ext cx="1066300" cy="160839"/>
            </a:xfrm>
            <a:prstGeom prst="rect">
              <a:avLst/>
            </a:prstGeom>
            <a:grpFill/>
            <a:ln w="28575" cap="flat" cmpd="sng" algn="ctr">
              <a:solidFill>
                <a:schemeClr val="accent2">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CH"/>
            </a:p>
          </p:txBody>
        </p:sp>
        <p:sp>
          <p:nvSpPr>
            <p:cNvPr id="125" name="Rechteck 124">
              <a:extLst>
                <a:ext uri="{FF2B5EF4-FFF2-40B4-BE49-F238E27FC236}">
                  <a16:creationId xmlns:a16="http://schemas.microsoft.com/office/drawing/2014/main" id="{860614DE-3063-B7D4-F3AA-AED51BBCCE68}"/>
                </a:ext>
              </a:extLst>
            </p:cNvPr>
            <p:cNvSpPr/>
            <p:nvPr/>
          </p:nvSpPr>
          <p:spPr>
            <a:xfrm>
              <a:off x="6999008" y="2269295"/>
              <a:ext cx="935951" cy="198952"/>
            </a:xfrm>
            <a:prstGeom prst="rect">
              <a:avLst/>
            </a:prstGeom>
            <a:grpFill/>
            <a:ln w="28575" cap="flat" cmpd="sng" algn="ctr">
              <a:solidFill>
                <a:schemeClr val="accent2">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de-CH"/>
            </a:p>
          </p:txBody>
        </p:sp>
      </p:grpSp>
      <p:sp>
        <p:nvSpPr>
          <p:cNvPr id="192" name="Rectangle 4">
            <a:extLst>
              <a:ext uri="{FF2B5EF4-FFF2-40B4-BE49-F238E27FC236}">
                <a16:creationId xmlns:a16="http://schemas.microsoft.com/office/drawing/2014/main" id="{7028CF60-B610-B340-F91F-276CA0F4F62D}"/>
              </a:ext>
            </a:extLst>
          </p:cNvPr>
          <p:cNvSpPr>
            <a:spLocks noChangeArrowheads="1"/>
          </p:cNvSpPr>
          <p:nvPr/>
        </p:nvSpPr>
        <p:spPr bwMode="auto">
          <a:xfrm>
            <a:off x="4811946" y="3109121"/>
            <a:ext cx="2396810" cy="1040233"/>
          </a:xfrm>
          <a:prstGeom prst="rect">
            <a:avLst/>
          </a:prstGeom>
          <a:noFill/>
          <a:ln w="9525">
            <a:noFill/>
            <a:miter lim="800000"/>
            <a:headEnd/>
            <a:tailEnd/>
          </a:ln>
        </p:spPr>
        <p:txBody>
          <a:bodyPr rot="0" vert="horz" wrap="square" lIns="91440" tIns="45720" rIns="91440" bIns="45720" anchor="t" anchorCtr="0" upright="1">
            <a:noAutofit/>
          </a:bodyPr>
          <a:lstStyle/>
          <a:p>
            <a:pPr algn="ctr">
              <a:spcAft>
                <a:spcPts val="1000"/>
              </a:spcAft>
              <a:buNone/>
            </a:pPr>
            <a:r>
              <a:rPr lang="de-CH" sz="1000" b="1" u="sng" dirty="0">
                <a:effectLst/>
                <a:latin typeface="Calibri" panose="020F0502020204030204" pitchFamily="34" charset="0"/>
                <a:ea typeface="Calibri" panose="020F0502020204030204" pitchFamily="34" charset="0"/>
                <a:cs typeface="Calibri" panose="020F0502020204030204" pitchFamily="34" charset="0"/>
              </a:rPr>
              <a:t>Ebene </a:t>
            </a:r>
            <a:r>
              <a:rPr lang="de-CH" sz="1000" b="1" u="sng" dirty="0" err="1">
                <a:effectLst/>
                <a:latin typeface="Calibri" panose="020F0502020204030204" pitchFamily="34" charset="0"/>
                <a:ea typeface="Calibri" panose="020F0502020204030204" pitchFamily="34" charset="0"/>
                <a:cs typeface="Calibri" panose="020F0502020204030204" pitchFamily="34" charset="0"/>
              </a:rPr>
              <a:t>Schinar</a:t>
            </a:r>
            <a:br>
              <a:rPr lang="de-CH" sz="1000" b="1" u="sng" dirty="0">
                <a:effectLst/>
                <a:latin typeface="Calibri" panose="020F0502020204030204" pitchFamily="34" charset="0"/>
                <a:ea typeface="Calibri" panose="020F0502020204030204" pitchFamily="34" charset="0"/>
                <a:cs typeface="Calibri" panose="020F0502020204030204" pitchFamily="34" charset="0"/>
              </a:rPr>
            </a:br>
            <a:r>
              <a:rPr lang="de-CH" sz="1000" dirty="0">
                <a:effectLst/>
                <a:latin typeface="Calibri" panose="020F0502020204030204" pitchFamily="34" charset="0"/>
                <a:ea typeface="Calibri" panose="020F0502020204030204" pitchFamily="34" charset="0"/>
                <a:cs typeface="Calibri" panose="020F0502020204030204" pitchFamily="34" charset="0"/>
              </a:rPr>
              <a:t>Hier wird der Turm gebaut.</a:t>
            </a:r>
            <a:br>
              <a:rPr lang="de-CH" sz="1000" dirty="0">
                <a:effectLst/>
                <a:latin typeface="Calibri" panose="020F0502020204030204" pitchFamily="34" charset="0"/>
                <a:ea typeface="Calibri" panose="020F0502020204030204" pitchFamily="34" charset="0"/>
                <a:cs typeface="Calibri" panose="020F0502020204030204" pitchFamily="34" charset="0"/>
              </a:rPr>
            </a:br>
            <a:r>
              <a:rPr lang="de-CH" sz="1000" dirty="0">
                <a:effectLst/>
                <a:latin typeface="Calibri" panose="020F0502020204030204" pitchFamily="34" charset="0"/>
                <a:ea typeface="Calibri" panose="020F0502020204030204" pitchFamily="34" charset="0"/>
                <a:cs typeface="Calibri" panose="020F0502020204030204" pitchFamily="34" charset="0"/>
              </a:rPr>
              <a:t>Damit der Turm gebaut werden </a:t>
            </a:r>
            <a:br>
              <a:rPr lang="de-CH" sz="1000" dirty="0">
                <a:effectLst/>
                <a:latin typeface="Calibri" panose="020F0502020204030204" pitchFamily="34" charset="0"/>
                <a:ea typeface="Calibri" panose="020F0502020204030204" pitchFamily="34" charset="0"/>
                <a:cs typeface="Calibri" panose="020F0502020204030204" pitchFamily="34" charset="0"/>
              </a:rPr>
            </a:br>
            <a:r>
              <a:rPr lang="de-CH" sz="1000" dirty="0">
                <a:effectLst/>
                <a:latin typeface="Calibri" panose="020F0502020204030204" pitchFamily="34" charset="0"/>
                <a:ea typeface="Calibri" panose="020F0502020204030204" pitchFamily="34" charset="0"/>
                <a:cs typeface="Calibri" panose="020F0502020204030204" pitchFamily="34" charset="0"/>
              </a:rPr>
              <a:t>darf, muss das Wort mit einem anderen </a:t>
            </a:r>
            <a:r>
              <a:rPr lang="de-CH" sz="1000" u="sng" dirty="0">
                <a:effectLst/>
                <a:latin typeface="Calibri" panose="020F0502020204030204" pitchFamily="34" charset="0"/>
                <a:ea typeface="Calibri" panose="020F0502020204030204" pitchFamily="34" charset="0"/>
                <a:cs typeface="Calibri" panose="020F0502020204030204" pitchFamily="34" charset="0"/>
              </a:rPr>
              <a:t>aus einer anderen</a:t>
            </a:r>
            <a:r>
              <a:rPr lang="de-CH" sz="1000" dirty="0">
                <a:effectLst/>
                <a:latin typeface="Calibri" panose="020F0502020204030204" pitchFamily="34" charset="0"/>
                <a:ea typeface="Calibri" panose="020F0502020204030204" pitchFamily="34" charset="0"/>
                <a:cs typeface="Calibri" panose="020F0502020204030204" pitchFamily="34" charset="0"/>
              </a:rPr>
              <a:t> Stadt  (= zweifarbig) zusammengesetzt sein.</a:t>
            </a:r>
            <a:br>
              <a:rPr lang="de-CH" sz="1000" dirty="0">
                <a:effectLst/>
                <a:latin typeface="Calibri" panose="020F0502020204030204" pitchFamily="34" charset="0"/>
                <a:ea typeface="Calibri" panose="020F0502020204030204" pitchFamily="34" charset="0"/>
                <a:cs typeface="Calibri" panose="020F0502020204030204" pitchFamily="34" charset="0"/>
              </a:rPr>
            </a:br>
            <a:r>
              <a:rPr lang="de-CH" sz="1000" dirty="0">
                <a:effectLst/>
                <a:latin typeface="Calibri" panose="020F0502020204030204" pitchFamily="34" charset="0"/>
                <a:ea typeface="Calibri" panose="020F0502020204030204" pitchFamily="34" charset="0"/>
                <a:cs typeface="Calibri" panose="020F0502020204030204" pitchFamily="34" charset="0"/>
              </a:rPr>
              <a:t>Dann wird es wie ein Baustein aufgeklebt.</a:t>
            </a:r>
            <a:br>
              <a:rPr lang="de-CH" sz="1000" dirty="0">
                <a:effectLst/>
                <a:latin typeface="Calibri" panose="020F0502020204030204" pitchFamily="34" charset="0"/>
                <a:ea typeface="Calibri" panose="020F0502020204030204" pitchFamily="34" charset="0"/>
                <a:cs typeface="Calibri" panose="020F0502020204030204" pitchFamily="34" charset="0"/>
              </a:rPr>
            </a:br>
            <a:endParaRPr lang="de-CH"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8" name="Rechteck: abgerundete Ecken 197">
            <a:extLst>
              <a:ext uri="{FF2B5EF4-FFF2-40B4-BE49-F238E27FC236}">
                <a16:creationId xmlns:a16="http://schemas.microsoft.com/office/drawing/2014/main" id="{8F6DBD4A-4101-0689-FCCF-B242E95544F7}"/>
              </a:ext>
            </a:extLst>
          </p:cNvPr>
          <p:cNvSpPr/>
          <p:nvPr/>
        </p:nvSpPr>
        <p:spPr>
          <a:xfrm>
            <a:off x="6551691" y="4920563"/>
            <a:ext cx="1204011" cy="1248607"/>
          </a:xfrm>
          <a:prstGeom prst="roundRect">
            <a:avLst/>
          </a:prstGeom>
          <a:solidFill>
            <a:schemeClr val="accent5">
              <a:lumMod val="20000"/>
              <a:lumOff val="80000"/>
              <a:alpha val="49804"/>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defRPr/>
            </a:pPr>
            <a:r>
              <a:rPr lang="de-CH" sz="1600" dirty="0">
                <a:solidFill>
                  <a:prstClr val="black"/>
                </a:solidFill>
                <a:latin typeface="Calibri" panose="020F0502020204030204"/>
              </a:rPr>
              <a:t>geschützte Bauzone</a:t>
            </a:r>
          </a:p>
          <a:p>
            <a:pPr algn="ctr">
              <a:defRPr/>
            </a:pPr>
            <a:r>
              <a:rPr lang="de-CH" sz="1100" dirty="0">
                <a:solidFill>
                  <a:prstClr val="black"/>
                </a:solidFill>
                <a:latin typeface="Calibri" panose="020F0502020204030204"/>
              </a:rPr>
              <a:t>Kinder können  Worte zusammen setzen</a:t>
            </a:r>
          </a:p>
        </p:txBody>
      </p:sp>
    </p:spTree>
    <p:extLst>
      <p:ext uri="{BB962C8B-B14F-4D97-AF65-F5344CB8AC3E}">
        <p14:creationId xmlns:p14="http://schemas.microsoft.com/office/powerpoint/2010/main" val="990877525"/>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217</Words>
  <Application>Microsoft Office PowerPoint</Application>
  <PresentationFormat>Breitbild</PresentationFormat>
  <Paragraphs>23</Paragraphs>
  <Slides>1</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vt:i4>
      </vt:variant>
    </vt:vector>
  </HeadingPairs>
  <TitlesOfParts>
    <vt:vector size="6" baseType="lpstr">
      <vt:lpstr>Aptos</vt:lpstr>
      <vt:lpstr>Aptos Display</vt:lpstr>
      <vt:lpstr>Arial</vt:lpstr>
      <vt:lpstr>Calibri</vt:lpstr>
      <vt:lpstr>Office</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Wyssen R. und D.</dc:creator>
  <cp:lastModifiedBy>Wyssen R. und D.</cp:lastModifiedBy>
  <cp:revision>2</cp:revision>
  <dcterms:created xsi:type="dcterms:W3CDTF">2026-02-26T14:47:29Z</dcterms:created>
  <dcterms:modified xsi:type="dcterms:W3CDTF">2026-02-27T14:18:27Z</dcterms:modified>
</cp:coreProperties>
</file>